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6.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7.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8.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744" r:id="rId2"/>
    <p:sldMasterId id="2147483790" r:id="rId3"/>
    <p:sldMasterId id="2147483830" r:id="rId4"/>
    <p:sldMasterId id="2147483875" r:id="rId5"/>
    <p:sldMasterId id="2147483902" r:id="rId6"/>
    <p:sldMasterId id="2147483942" r:id="rId7"/>
    <p:sldMasterId id="2147483978" r:id="rId8"/>
    <p:sldMasterId id="2147484019" r:id="rId9"/>
  </p:sldMasterIdLst>
  <p:notesMasterIdLst>
    <p:notesMasterId r:id="rId52"/>
  </p:notesMasterIdLst>
  <p:handoutMasterIdLst>
    <p:handoutMasterId r:id="rId53"/>
  </p:handoutMasterIdLst>
  <p:sldIdLst>
    <p:sldId id="2142532328" r:id="rId10"/>
    <p:sldId id="2142532688" r:id="rId11"/>
    <p:sldId id="680" r:id="rId12"/>
    <p:sldId id="2142532689" r:id="rId13"/>
    <p:sldId id="582" r:id="rId14"/>
    <p:sldId id="2142532690" r:id="rId15"/>
    <p:sldId id="681" r:id="rId16"/>
    <p:sldId id="694" r:id="rId17"/>
    <p:sldId id="683" r:id="rId18"/>
    <p:sldId id="708" r:id="rId19"/>
    <p:sldId id="670" r:id="rId20"/>
    <p:sldId id="686" r:id="rId21"/>
    <p:sldId id="685" r:id="rId22"/>
    <p:sldId id="707" r:id="rId23"/>
    <p:sldId id="695" r:id="rId24"/>
    <p:sldId id="2142532691" r:id="rId25"/>
    <p:sldId id="682" r:id="rId26"/>
    <p:sldId id="703" r:id="rId27"/>
    <p:sldId id="719" r:id="rId28"/>
    <p:sldId id="704" r:id="rId29"/>
    <p:sldId id="705" r:id="rId30"/>
    <p:sldId id="706" r:id="rId31"/>
    <p:sldId id="2142532698" r:id="rId32"/>
    <p:sldId id="709" r:id="rId33"/>
    <p:sldId id="2142532692" r:id="rId34"/>
    <p:sldId id="2142532700" r:id="rId35"/>
    <p:sldId id="265" r:id="rId36"/>
    <p:sldId id="260" r:id="rId37"/>
    <p:sldId id="261" r:id="rId38"/>
    <p:sldId id="262" r:id="rId39"/>
    <p:sldId id="263" r:id="rId40"/>
    <p:sldId id="713" r:id="rId41"/>
    <p:sldId id="2142532693" r:id="rId42"/>
    <p:sldId id="2142532701" r:id="rId43"/>
    <p:sldId id="688" r:id="rId44"/>
    <p:sldId id="2142532694" r:id="rId45"/>
    <p:sldId id="699" r:id="rId46"/>
    <p:sldId id="2142532695" r:id="rId47"/>
    <p:sldId id="717" r:id="rId48"/>
    <p:sldId id="2142532696" r:id="rId49"/>
    <p:sldId id="702" r:id="rId50"/>
    <p:sldId id="214253268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B6FF"/>
    <a:srgbClr val="9941DC"/>
    <a:srgbClr val="B752E8"/>
    <a:srgbClr val="BDD7FB"/>
    <a:srgbClr val="223F70"/>
    <a:srgbClr val="8C77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47"/>
    <p:restoredTop sz="96327"/>
  </p:normalViewPr>
  <p:slideViewPr>
    <p:cSldViewPr snapToGrid="0" snapToObjects="1">
      <p:cViewPr varScale="1">
        <p:scale>
          <a:sx n="67" d="100"/>
          <a:sy n="67" d="100"/>
        </p:scale>
        <p:origin x="764" y="48"/>
      </p:cViewPr>
      <p:guideLst/>
    </p:cSldViewPr>
  </p:slideViewPr>
  <p:notesTextViewPr>
    <p:cViewPr>
      <p:scale>
        <a:sx n="1" d="1"/>
        <a:sy n="1" d="1"/>
      </p:scale>
      <p:origin x="0" y="0"/>
    </p:cViewPr>
  </p:notesTextViewPr>
  <p:sorterViewPr>
    <p:cViewPr>
      <p:scale>
        <a:sx n="142" d="100"/>
        <a:sy n="142" d="100"/>
      </p:scale>
      <p:origin x="0" y="0"/>
    </p:cViewPr>
  </p:sorterViewPr>
  <p:notesViewPr>
    <p:cSldViewPr snapToGrid="0" snapToObjects="1" showGuides="1">
      <p:cViewPr varScale="1">
        <p:scale>
          <a:sx n="86" d="100"/>
          <a:sy n="86" d="100"/>
        </p:scale>
        <p:origin x="2720"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handoutMaster" Target="handoutMasters/handoutMaster1.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BD8A54-6369-ED42-B0CB-39BFD3EECC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D0CA13-C248-A941-A991-D6532B4E79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FC4F44-FEC4-0443-A3C7-E9987B69A84A}" type="datetimeFigureOut">
              <a:rPr lang="en-US" smtClean="0"/>
              <a:t>7/23/2020</a:t>
            </a:fld>
            <a:endParaRPr lang="en-US"/>
          </a:p>
        </p:txBody>
      </p:sp>
      <p:sp>
        <p:nvSpPr>
          <p:cNvPr id="4" name="Footer Placeholder 3">
            <a:extLst>
              <a:ext uri="{FF2B5EF4-FFF2-40B4-BE49-F238E27FC236}">
                <a16:creationId xmlns:a16="http://schemas.microsoft.com/office/drawing/2014/main" id="{6D824780-B0C4-D844-8D2B-9D5355C0AC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767309C-4302-4942-B6EF-558FF3C422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EFF210-DA69-C748-A22B-78218A135807}" type="slidenum">
              <a:rPr lang="en-US" smtClean="0"/>
              <a:t>‹#›</a:t>
            </a:fld>
            <a:endParaRPr lang="en-US"/>
          </a:p>
        </p:txBody>
      </p:sp>
    </p:spTree>
    <p:extLst>
      <p:ext uri="{BB962C8B-B14F-4D97-AF65-F5344CB8AC3E}">
        <p14:creationId xmlns:p14="http://schemas.microsoft.com/office/powerpoint/2010/main" val="34830561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945D9E-83A6-A642-BB08-6E5FF25F1BFE}" type="datetimeFigureOut">
              <a:rPr lang="en-US" smtClean="0"/>
              <a:t>7/23/2020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6954E-82FD-714D-AE57-19C5FA003D0F}" type="slidenum">
              <a:rPr lang="en-US" smtClean="0"/>
              <a:t>‹#›</a:t>
            </a:fld>
            <a:endParaRPr lang="en-US"/>
          </a:p>
        </p:txBody>
      </p:sp>
    </p:spTree>
    <p:extLst>
      <p:ext uri="{BB962C8B-B14F-4D97-AF65-F5344CB8AC3E}">
        <p14:creationId xmlns:p14="http://schemas.microsoft.com/office/powerpoint/2010/main" val="2028554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46750" y="1219200"/>
            <a:ext cx="5854700" cy="3292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18CACC-FAF5-0F40-A056-9F7F9A8EC212}" type="slidenum">
              <a:rPr lang="en-US" smtClean="0"/>
              <a:t>5</a:t>
            </a:fld>
            <a:endParaRPr lang="en-US" dirty="0"/>
          </a:p>
        </p:txBody>
      </p:sp>
    </p:spTree>
    <p:extLst>
      <p:ext uri="{BB962C8B-B14F-4D97-AF65-F5344CB8AC3E}">
        <p14:creationId xmlns:p14="http://schemas.microsoft.com/office/powerpoint/2010/main" val="2895500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9.xml"/><Relationship Id="rId1" Type="http://schemas.openxmlformats.org/officeDocument/2006/relationships/themeOverride" Target="../theme/themeOverride1.xml"/><Relationship Id="rId4" Type="http://schemas.openxmlformats.org/officeDocument/2006/relationships/image" Target="../media/image2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Master" Target="../slideMasters/slideMaster9.xml"/><Relationship Id="rId1" Type="http://schemas.openxmlformats.org/officeDocument/2006/relationships/themeOverride" Target="../theme/themeOverride2.xml"/><Relationship Id="rId5" Type="http://schemas.openxmlformats.org/officeDocument/2006/relationships/image" Target="../media/image30.png"/><Relationship Id="rId4" Type="http://schemas.openxmlformats.org/officeDocument/2006/relationships/image" Target="../media/image27.pn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sp>
        <p:nvSpPr>
          <p:cNvPr id="6" name="Rectangle 5"/>
          <p:cNvSpPr/>
          <p:nvPr userDrawn="1"/>
        </p:nvSpPr>
        <p:spPr>
          <a:xfrm flipV="1">
            <a:off x="0" y="0"/>
            <a:ext cx="12192000" cy="13225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5" name="Text Placeholder 4"/>
          <p:cNvSpPr>
            <a:spLocks noGrp="1"/>
          </p:cNvSpPr>
          <p:nvPr>
            <p:ph type="body" sz="quarter" idx="11"/>
          </p:nvPr>
        </p:nvSpPr>
        <p:spPr>
          <a:xfrm>
            <a:off x="381000" y="220980"/>
            <a:ext cx="5486400" cy="2286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9" name="Text Placeholder 23"/>
          <p:cNvSpPr>
            <a:spLocks noGrp="1"/>
          </p:cNvSpPr>
          <p:nvPr>
            <p:ph type="body" sz="quarter" idx="14" hasCustomPrompt="1"/>
          </p:nvPr>
        </p:nvSpPr>
        <p:spPr>
          <a:xfrm>
            <a:off x="379048" y="6118860"/>
            <a:ext cx="5486400" cy="38100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15" name="Content Placeholder 2"/>
          <p:cNvSpPr>
            <a:spLocks noGrp="1"/>
          </p:cNvSpPr>
          <p:nvPr>
            <p:ph idx="1"/>
          </p:nvPr>
        </p:nvSpPr>
        <p:spPr>
          <a:xfrm>
            <a:off x="379048" y="1714501"/>
            <a:ext cx="5486400" cy="4381500"/>
          </a:xfrm>
        </p:spPr>
        <p:txBody>
          <a:bodyPr lIns="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3"/>
          </p:nvPr>
        </p:nvSpPr>
        <p:spPr>
          <a:xfrm>
            <a:off x="6324600" y="1714501"/>
            <a:ext cx="5486400" cy="4381500"/>
          </a:xfrm>
        </p:spPr>
        <p:txBody>
          <a:bodyPr lIns="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571501"/>
            <a:ext cx="11430000" cy="952500"/>
          </a:xfrm>
        </p:spPr>
        <p:txBody>
          <a:bodyPr>
            <a:noAutofit/>
          </a:bodyPr>
          <a:lstStyle>
            <a:lvl1pPr>
              <a:defRPr>
                <a:solidFill>
                  <a:schemeClr val="bg2"/>
                </a:solidFill>
                <a:latin typeface="IBM Plex Sans" charset="0"/>
                <a:ea typeface="IBM Plex Sans" charset="0"/>
                <a:cs typeface="IBM Plex Sans" charset="0"/>
              </a:defRPr>
            </a:lvl1pPr>
          </a:lstStyle>
          <a:p>
            <a:r>
              <a:rPr lang="en-US" dirty="0"/>
              <a:t>Click to edit Master title style</a:t>
            </a:r>
          </a:p>
        </p:txBody>
      </p:sp>
    </p:spTree>
    <p:extLst>
      <p:ext uri="{BB962C8B-B14F-4D97-AF65-F5344CB8AC3E}">
        <p14:creationId xmlns:p14="http://schemas.microsoft.com/office/powerpoint/2010/main" val="136857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3-1_Title and Content">
    <p:spTree>
      <p:nvGrpSpPr>
        <p:cNvPr id="1" name=""/>
        <p:cNvGrpSpPr/>
        <p:nvPr/>
      </p:nvGrpSpPr>
      <p:grpSpPr>
        <a:xfrm>
          <a:off x="0" y="0"/>
          <a:ext cx="0" cy="0"/>
          <a:chOff x="0" y="0"/>
          <a:chExt cx="0" cy="0"/>
        </a:xfrm>
      </p:grpSpPr>
      <p:sp>
        <p:nvSpPr>
          <p:cNvPr id="6" name="Rectangle 5"/>
          <p:cNvSpPr/>
          <p:nvPr userDrawn="1"/>
        </p:nvSpPr>
        <p:spPr>
          <a:xfrm flipV="1">
            <a:off x="0" y="1"/>
            <a:ext cx="12192000" cy="1037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8" name="Title 1"/>
          <p:cNvSpPr>
            <a:spLocks noGrp="1"/>
          </p:cNvSpPr>
          <p:nvPr>
            <p:ph type="title"/>
          </p:nvPr>
        </p:nvSpPr>
        <p:spPr>
          <a:xfrm>
            <a:off x="381000" y="228601"/>
            <a:ext cx="11430000" cy="952500"/>
          </a:xfrm>
        </p:spPr>
        <p:txBody>
          <a:bodyPr>
            <a:noAutofit/>
          </a:bodyPr>
          <a:lstStyle>
            <a:lvl1pPr>
              <a:defRPr>
                <a:solidFill>
                  <a:schemeClr val="bg2"/>
                </a:solidFill>
                <a:latin typeface="IBM Plex Sans" charset="0"/>
                <a:ea typeface="IBM Plex Sans" charset="0"/>
                <a:cs typeface="IBM Plex Sans" charset="0"/>
              </a:defRPr>
            </a:lvl1pPr>
          </a:lstStyle>
          <a:p>
            <a:r>
              <a:rPr lang="en-US" dirty="0"/>
              <a:t>Click to edit Master title style</a:t>
            </a:r>
          </a:p>
        </p:txBody>
      </p:sp>
    </p:spTree>
    <p:extLst>
      <p:ext uri="{BB962C8B-B14F-4D97-AF65-F5344CB8AC3E}">
        <p14:creationId xmlns:p14="http://schemas.microsoft.com/office/powerpoint/2010/main" val="956271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ontent_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204A5D-BB4E-4D46-9A01-C23F1ED75F76}"/>
              </a:ext>
            </a:extLst>
          </p:cNvPr>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cxnSp>
        <p:nvCxnSpPr>
          <p:cNvPr id="13" name="Straight Connector 12">
            <a:extLst>
              <a:ext uri="{FF2B5EF4-FFF2-40B4-BE49-F238E27FC236}">
                <a16:creationId xmlns:a16="http://schemas.microsoft.com/office/drawing/2014/main" id="{6C51E223-F01A-E34A-B75A-9EF1B3BA776E}"/>
              </a:ext>
            </a:extLst>
          </p:cNvPr>
          <p:cNvCxnSpPr>
            <a:cxnSpLocks/>
          </p:cNvCxnSpPr>
          <p:nvPr userDrawn="1"/>
        </p:nvCxnSpPr>
        <p:spPr>
          <a:xfrm>
            <a:off x="376015" y="5999147"/>
            <a:ext cx="1145117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0F46DAAE-F259-5946-ADEE-D8812C5F0EDF}"/>
              </a:ext>
            </a:extLst>
          </p:cNvPr>
          <p:cNvSpPr txBox="1">
            <a:spLocks/>
          </p:cNvSpPr>
          <p:nvPr userDrawn="1"/>
        </p:nvSpPr>
        <p:spPr>
          <a:xfrm>
            <a:off x="9083993" y="615812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IBM Plex Sans" panose="020B050305020300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1288A1-8BEF-8C46-A698-FEFC09319953}" type="slidenum">
              <a:rPr lang="en-US" sz="1200" smtClean="0"/>
              <a:pPr/>
              <a:t>‹#›</a:t>
            </a:fld>
            <a:endParaRPr lang="en-US" sz="1200" dirty="0"/>
          </a:p>
        </p:txBody>
      </p:sp>
      <p:pic>
        <p:nvPicPr>
          <p:cNvPr id="9" name="Picture 8">
            <a:extLst>
              <a:ext uri="{FF2B5EF4-FFF2-40B4-BE49-F238E27FC236}">
                <a16:creationId xmlns:a16="http://schemas.microsoft.com/office/drawing/2014/main" id="{755D092F-2DF5-044E-AEBF-CE84BA1665D4}"/>
              </a:ext>
            </a:extLst>
          </p:cNvPr>
          <p:cNvPicPr>
            <a:picLocks noChangeAspect="1"/>
          </p:cNvPicPr>
          <p:nvPr userDrawn="1"/>
        </p:nvPicPr>
        <p:blipFill>
          <a:blip r:embed="rId2"/>
          <a:stretch>
            <a:fillRect/>
          </a:stretch>
        </p:blipFill>
        <p:spPr>
          <a:xfrm>
            <a:off x="11091291" y="322611"/>
            <a:ext cx="735903" cy="278751"/>
          </a:xfrm>
          <a:prstGeom prst="rect">
            <a:avLst/>
          </a:prstGeom>
        </p:spPr>
      </p:pic>
    </p:spTree>
    <p:extLst>
      <p:ext uri="{BB962C8B-B14F-4D97-AF65-F5344CB8AC3E}">
        <p14:creationId xmlns:p14="http://schemas.microsoft.com/office/powerpoint/2010/main" val="14870244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CC0856-3267-E846-959D-90088597510A}"/>
              </a:ext>
            </a:extLst>
          </p:cNvPr>
          <p:cNvSpPr>
            <a:spLocks noGrp="1"/>
          </p:cNvSpPr>
          <p:nvPr>
            <p:ph type="title" hasCustomPrompt="1"/>
          </p:nvPr>
        </p:nvSpPr>
        <p:spPr>
          <a:xfrm>
            <a:off x="679422" y="161111"/>
            <a:ext cx="11106180" cy="1371600"/>
          </a:xfrm>
        </p:spPr>
        <p:txBody>
          <a:bodyPr/>
          <a:lstStyle>
            <a:lvl1pPr algn="l">
              <a:defRPr/>
            </a:lvl1pPr>
          </a:lstStyle>
          <a:p>
            <a:r>
              <a:rPr lang="en-US" dirty="0"/>
              <a:t>Slide Title</a:t>
            </a:r>
          </a:p>
        </p:txBody>
      </p:sp>
    </p:spTree>
    <p:extLst>
      <p:ext uri="{BB962C8B-B14F-4D97-AF65-F5344CB8AC3E}">
        <p14:creationId xmlns:p14="http://schemas.microsoft.com/office/powerpoint/2010/main" val="13165856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cNvSpPr txBox="1">
            <a:spLocks noGrp="1"/>
          </p:cNvSpPr>
          <p:nvPr>
            <p:ph type="sldNum" sz="quarter" idx="2"/>
          </p:nvPr>
        </p:nvSpPr>
        <p:spPr>
          <a:xfrm>
            <a:off x="5735783" y="6512416"/>
            <a:ext cx="473528" cy="256685"/>
          </a:xfrm>
          <a:prstGeom prst="rect">
            <a:avLst/>
          </a:prstGeom>
        </p:spPr>
        <p:txBody>
          <a:bodyPr/>
          <a:lstStyle>
            <a:lvl1pPr>
              <a:defRPr b="0">
                <a:solidFill>
                  <a:srgbClr val="000000"/>
                </a:solidFill>
                <a:latin typeface="Helvetica Light"/>
                <a:ea typeface="Helvetica Light"/>
                <a:cs typeface="Helvetica Light"/>
                <a:sym typeface="Helvetica Light"/>
              </a:defRPr>
            </a:lvl1pPr>
          </a:lstStyle>
          <a:p>
            <a:fld id="{86CB4B4D-7CA3-9044-876B-883B54F8677D}" type="slidenum">
              <a:rPr/>
              <a:pPr/>
              <a:t>‹#›</a:t>
            </a:fld>
            <a:endParaRPr dirty="0"/>
          </a:p>
        </p:txBody>
      </p:sp>
    </p:spTree>
    <p:extLst>
      <p:ext uri="{BB962C8B-B14F-4D97-AF65-F5344CB8AC3E}">
        <p14:creationId xmlns:p14="http://schemas.microsoft.com/office/powerpoint/2010/main" val="39718925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over Slide">
    <p:bg>
      <p:bgPr>
        <a:gradFill>
          <a:gsLst>
            <a:gs pos="0">
              <a:schemeClr val="accent2"/>
            </a:gs>
            <a:gs pos="100000">
              <a:schemeClr val="tx1"/>
            </a:gs>
          </a:gsLst>
          <a:lin ang="0" scaled="0"/>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04800" y="6437376"/>
            <a:ext cx="8534400" cy="182880"/>
          </a:xfrm>
        </p:spPr>
        <p:txBody>
          <a:bodyPr/>
          <a:lstStyle>
            <a:lvl1pPr>
              <a:defRPr>
                <a:solidFill>
                  <a:schemeClr val="bg2"/>
                </a:solidFill>
              </a:defRPr>
            </a:lvl1pPr>
          </a:lstStyle>
          <a:p>
            <a:r>
              <a:rPr lang="en-US"/>
              <a:t>© 2019 IBM Corporation</a:t>
            </a:r>
          </a:p>
        </p:txBody>
      </p:sp>
      <p:sp>
        <p:nvSpPr>
          <p:cNvPr id="4" name="Title 3"/>
          <p:cNvSpPr>
            <a:spLocks noGrp="1"/>
          </p:cNvSpPr>
          <p:nvPr>
            <p:ph type="title"/>
          </p:nvPr>
        </p:nvSpPr>
        <p:spPr>
          <a:xfrm>
            <a:off x="304801" y="271709"/>
            <a:ext cx="5486401" cy="5972459"/>
          </a:xfrm>
        </p:spPr>
        <p:txBody>
          <a:bodyPr/>
          <a:lstStyle>
            <a:lvl1pPr>
              <a:lnSpc>
                <a:spcPct val="90000"/>
              </a:lnSpc>
              <a:defRPr sz="3200" b="0">
                <a:solidFill>
                  <a:schemeClr val="bg2"/>
                </a:solidFill>
              </a:defRPr>
            </a:lvl1pPr>
          </a:lstStyle>
          <a:p>
            <a:r>
              <a:rPr lang="en-US" dirty="0"/>
              <a:t>Click to edit Master title style</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91750" y="321735"/>
            <a:ext cx="695452" cy="281940"/>
          </a:xfrm>
          <a:prstGeom prst="rect">
            <a:avLst/>
          </a:prstGeom>
        </p:spPr>
      </p:pic>
      <p:pic>
        <p:nvPicPr>
          <p:cNvPr id="9" name="BCK_PEG_[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3064" y="2162167"/>
            <a:ext cx="2865872" cy="2533669"/>
          </a:xfrm>
          <a:prstGeom prst="rect">
            <a:avLst/>
          </a:prstGeom>
          <a:ln w="12700">
            <a:miter lim="400000"/>
          </a:ln>
        </p:spPr>
      </p:pic>
      <p:pic>
        <p:nvPicPr>
          <p:cNvPr id="3" name="Picture 2">
            <a:extLst>
              <a:ext uri="{FF2B5EF4-FFF2-40B4-BE49-F238E27FC236}">
                <a16:creationId xmlns:a16="http://schemas.microsoft.com/office/drawing/2014/main" id="{7BC1E7D1-F892-4F54-ACCB-873945D3AFED}"/>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9375553" y="5920630"/>
            <a:ext cx="2426587" cy="608188"/>
          </a:xfrm>
          <a:prstGeom prst="rect">
            <a:avLst/>
          </a:prstGeom>
        </p:spPr>
      </p:pic>
    </p:spTree>
    <p:extLst>
      <p:ext uri="{BB962C8B-B14F-4D97-AF65-F5344CB8AC3E}">
        <p14:creationId xmlns:p14="http://schemas.microsoft.com/office/powerpoint/2010/main" val="24621580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a:solidFill>
                  <a:srgbClr val="000000"/>
                </a:solidFill>
              </a:rPr>
              <a:t>© 2019 IBM Corporation</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a:solidFill>
                <a:srgbClr val="000000"/>
              </a:solidFill>
            </a:endParaRPr>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2490267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303" algn="dec"/>
              </a:tabLst>
              <a:defRPr/>
            </a:lvl1pPr>
            <a:lvl2pPr marL="230706" indent="-230706">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70" rtl="0" eaLnBrk="1" fontAlgn="auto" latinLnBrk="0" hangingPunct="1">
              <a:lnSpc>
                <a:spcPct val="100000"/>
              </a:lnSpc>
              <a:spcBef>
                <a:spcPts val="0"/>
              </a:spcBef>
              <a:spcAft>
                <a:spcPts val="0"/>
              </a:spcAft>
              <a:buClrTx/>
              <a:buSzTx/>
              <a:buFont typeface="Arial"/>
              <a:buNone/>
              <a:tabLst>
                <a:tab pos="5364213" algn="r"/>
              </a:tabLst>
              <a:defRPr/>
            </a:pPr>
            <a:r>
              <a:rPr lang="en-US" dirty="0"/>
              <a:t>Edit Master text styles</a:t>
            </a:r>
          </a:p>
          <a:p>
            <a:pPr marL="0" marR="0" lvl="1" indent="0" algn="l" defTabSz="609570" rtl="0" eaLnBrk="1" fontAlgn="auto" latinLnBrk="0" hangingPunct="1">
              <a:lnSpc>
                <a:spcPct val="100000"/>
              </a:lnSpc>
              <a:spcBef>
                <a:spcPts val="0"/>
              </a:spcBef>
              <a:spcAft>
                <a:spcPts val="0"/>
              </a:spcAft>
              <a:buClrTx/>
              <a:buSzTx/>
              <a:buFont typeface="Arial"/>
              <a:buNone/>
              <a:tabLst>
                <a:tab pos="5364213" algn="r"/>
              </a:tabLst>
              <a:defRPr/>
            </a:pPr>
            <a:r>
              <a:rPr lang="en-US" dirty="0"/>
              <a:t>Second level</a:t>
            </a:r>
          </a:p>
          <a:p>
            <a:pPr marL="0" marR="0" lvl="2" indent="0" algn="l" defTabSz="609570" rtl="0" eaLnBrk="1" fontAlgn="auto" latinLnBrk="0" hangingPunct="1">
              <a:lnSpc>
                <a:spcPct val="100000"/>
              </a:lnSpc>
              <a:spcBef>
                <a:spcPts val="0"/>
              </a:spcBef>
              <a:spcAft>
                <a:spcPts val="0"/>
              </a:spcAft>
              <a:buClrTx/>
              <a:buSzTx/>
              <a:buFont typeface="Arial"/>
              <a:buNone/>
              <a:tabLst>
                <a:tab pos="5364213" algn="r"/>
              </a:tabLst>
              <a:defRPr/>
            </a:pPr>
            <a:r>
              <a:rPr lang="en-US" dirty="0"/>
              <a:t>Third level</a:t>
            </a:r>
          </a:p>
          <a:p>
            <a:pPr marL="0" marR="0" lvl="3" indent="0" algn="l" defTabSz="609570" rtl="0" eaLnBrk="1" fontAlgn="auto" latinLnBrk="0" hangingPunct="1">
              <a:lnSpc>
                <a:spcPct val="100000"/>
              </a:lnSpc>
              <a:spcBef>
                <a:spcPts val="0"/>
              </a:spcBef>
              <a:spcAft>
                <a:spcPts val="0"/>
              </a:spcAft>
              <a:buClrTx/>
              <a:buSzTx/>
              <a:buFont typeface="Arial"/>
              <a:buNone/>
              <a:tabLst>
                <a:tab pos="5364213" algn="r"/>
              </a:tabLst>
              <a:defRPr/>
            </a:pPr>
            <a:r>
              <a:rPr lang="en-US" dirty="0"/>
              <a:t>Fourth level</a:t>
            </a:r>
          </a:p>
          <a:p>
            <a:pPr marL="0" marR="0" lvl="4" indent="0" algn="l" defTabSz="609570" rtl="0" eaLnBrk="1" fontAlgn="auto" latinLnBrk="0" hangingPunct="1">
              <a:lnSpc>
                <a:spcPct val="100000"/>
              </a:lnSpc>
              <a:spcBef>
                <a:spcPts val="0"/>
              </a:spcBef>
              <a:spcAft>
                <a:spcPts val="0"/>
              </a:spcAft>
              <a:buClrTx/>
              <a:buSzTx/>
              <a:buFont typeface="Arial"/>
              <a:buNone/>
              <a:tabLst>
                <a:tab pos="5364213" algn="r"/>
              </a:tabLst>
              <a:defRPr/>
            </a:pPr>
            <a:r>
              <a:rPr lang="en-US" dirty="0"/>
              <a:t>Fifth level</a:t>
            </a:r>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303"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70" rtl="0" eaLnBrk="1" fontAlgn="auto" latinLnBrk="0" hangingPunct="1">
              <a:lnSpc>
                <a:spcPct val="100000"/>
              </a:lnSpc>
              <a:spcBef>
                <a:spcPts val="1467"/>
              </a:spcBef>
              <a:spcAft>
                <a:spcPts val="0"/>
              </a:spcAft>
              <a:buClrTx/>
              <a:buSzTx/>
              <a:buFont typeface="Arial"/>
              <a:buNone/>
              <a:tabLst>
                <a:tab pos="5364213" algn="r"/>
              </a:tabLst>
              <a:defRPr/>
            </a:pPr>
            <a:r>
              <a:rPr lang="en-US" dirty="0"/>
              <a:t>Edit Master text styles</a:t>
            </a:r>
          </a:p>
          <a:p>
            <a:pPr marL="0" marR="0" lvl="1" indent="0" algn="l" defTabSz="609570" rtl="0" eaLnBrk="1" fontAlgn="auto" latinLnBrk="0" hangingPunct="1">
              <a:lnSpc>
                <a:spcPct val="100000"/>
              </a:lnSpc>
              <a:spcBef>
                <a:spcPts val="1467"/>
              </a:spcBef>
              <a:spcAft>
                <a:spcPts val="0"/>
              </a:spcAft>
              <a:buClrTx/>
              <a:buSzTx/>
              <a:buFont typeface="Arial"/>
              <a:buNone/>
              <a:tabLst>
                <a:tab pos="5364213" algn="r"/>
              </a:tabLst>
              <a:defRPr/>
            </a:pPr>
            <a:r>
              <a:rPr lang="en-US" dirty="0"/>
              <a:t>Second level</a:t>
            </a:r>
          </a:p>
          <a:p>
            <a:pPr marL="0" marR="0" lvl="2" indent="0" algn="l" defTabSz="609570" rtl="0" eaLnBrk="1" fontAlgn="auto" latinLnBrk="0" hangingPunct="1">
              <a:lnSpc>
                <a:spcPct val="100000"/>
              </a:lnSpc>
              <a:spcBef>
                <a:spcPts val="1467"/>
              </a:spcBef>
              <a:spcAft>
                <a:spcPts val="0"/>
              </a:spcAft>
              <a:buClrTx/>
              <a:buSzTx/>
              <a:buFont typeface="Arial"/>
              <a:buNone/>
              <a:tabLst>
                <a:tab pos="5364213" algn="r"/>
              </a:tabLst>
              <a:defRPr/>
            </a:pPr>
            <a:r>
              <a:rPr lang="en-US" dirty="0"/>
              <a:t>Third level</a:t>
            </a:r>
          </a:p>
          <a:p>
            <a:pPr marL="0" marR="0" lvl="3" indent="0" algn="l" defTabSz="609570" rtl="0" eaLnBrk="1" fontAlgn="auto" latinLnBrk="0" hangingPunct="1">
              <a:lnSpc>
                <a:spcPct val="100000"/>
              </a:lnSpc>
              <a:spcBef>
                <a:spcPts val="1467"/>
              </a:spcBef>
              <a:spcAft>
                <a:spcPts val="0"/>
              </a:spcAft>
              <a:buClrTx/>
              <a:buSzTx/>
              <a:buFont typeface="Arial"/>
              <a:buNone/>
              <a:tabLst>
                <a:tab pos="5364213" algn="r"/>
              </a:tabLst>
              <a:defRPr/>
            </a:pPr>
            <a:r>
              <a:rPr lang="en-US" dirty="0"/>
              <a:t>Fourth level</a:t>
            </a:r>
          </a:p>
          <a:p>
            <a:pPr marL="0" marR="0" lvl="4" indent="0" algn="l" defTabSz="609570" rtl="0" eaLnBrk="1" fontAlgn="auto" latinLnBrk="0" hangingPunct="1">
              <a:lnSpc>
                <a:spcPct val="100000"/>
              </a:lnSpc>
              <a:spcBef>
                <a:spcPts val="1467"/>
              </a:spcBef>
              <a:spcAft>
                <a:spcPts val="0"/>
              </a:spcAft>
              <a:buClrTx/>
              <a:buSzTx/>
              <a:buFont typeface="Arial"/>
              <a:buNone/>
              <a:tabLst>
                <a:tab pos="5364213" algn="r"/>
              </a:tabLst>
              <a:defRPr/>
            </a:pPr>
            <a:r>
              <a:rPr lang="en-US" dirty="0"/>
              <a:t>Fifth level</a:t>
            </a:r>
          </a:p>
        </p:txBody>
      </p:sp>
    </p:spTree>
    <p:extLst>
      <p:ext uri="{BB962C8B-B14F-4D97-AF65-F5344CB8AC3E}">
        <p14:creationId xmlns:p14="http://schemas.microsoft.com/office/powerpoint/2010/main" val="37586501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8"/>
            <a:ext cx="5486400" cy="1338409"/>
          </a:xfrm>
        </p:spPr>
        <p:txBody>
          <a:bodyPr/>
          <a:lstStyle>
            <a:lvl1pPr>
              <a:defRPr sz="2133">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000000"/>
                </a:solidFill>
              </a:rPr>
              <a:t>© 2019 IBM Corporation</a:t>
            </a:r>
          </a:p>
        </p:txBody>
      </p:sp>
      <p:sp>
        <p:nvSpPr>
          <p:cNvPr id="8" name="Text Placeholder 7"/>
          <p:cNvSpPr>
            <a:spLocks noGrp="1"/>
          </p:cNvSpPr>
          <p:nvPr>
            <p:ph type="body" sz="quarter" idx="12"/>
          </p:nvPr>
        </p:nvSpPr>
        <p:spPr>
          <a:xfrm>
            <a:off x="192501" y="1354244"/>
            <a:ext cx="5486400" cy="4145280"/>
          </a:xfrm>
        </p:spPr>
        <p:txBody>
          <a:bodyPr/>
          <a:lstStyle>
            <a:lvl1pPr>
              <a:lnSpc>
                <a:spcPct val="90000"/>
              </a:lnSpc>
              <a:spcBef>
                <a:spcPts val="0"/>
              </a:spcBef>
              <a:defRPr sz="12800" b="1" baseline="0">
                <a:solidFill>
                  <a:schemeClr val="bg2"/>
                </a:solidFill>
                <a:latin typeface="+mj-lt"/>
                <a:ea typeface="IBM Plex Mono" charset="0"/>
                <a:cs typeface="IBM Plex Mono" charset="0"/>
              </a:defRPr>
            </a:lvl1pPr>
          </a:lstStyle>
          <a:p>
            <a:pPr lvl="0"/>
            <a:r>
              <a:rPr lang="en-US"/>
              <a:t>Edit Master text styles</a:t>
            </a:r>
          </a:p>
        </p:txBody>
      </p:sp>
    </p:spTree>
    <p:extLst>
      <p:ext uri="{BB962C8B-B14F-4D97-AF65-F5344CB8AC3E}">
        <p14:creationId xmlns:p14="http://schemas.microsoft.com/office/powerpoint/2010/main" val="21361782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8"/>
            <a:ext cx="5486400" cy="1338409"/>
          </a:xfrm>
        </p:spPr>
        <p:txBody>
          <a:bodyPr/>
          <a:lstStyle>
            <a:lvl1pPr>
              <a:defRPr sz="2133">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000000"/>
                </a:solidFill>
              </a:rPr>
              <a:t>© 2019 IBM Corporation</a:t>
            </a:r>
          </a:p>
        </p:txBody>
      </p:sp>
      <p:sp>
        <p:nvSpPr>
          <p:cNvPr id="8" name="Text Placeholder 7"/>
          <p:cNvSpPr>
            <a:spLocks noGrp="1"/>
          </p:cNvSpPr>
          <p:nvPr>
            <p:ph type="body" sz="quarter" idx="12"/>
          </p:nvPr>
        </p:nvSpPr>
        <p:spPr>
          <a:xfrm>
            <a:off x="192501" y="1354244"/>
            <a:ext cx="5486400" cy="4145280"/>
          </a:xfrm>
        </p:spPr>
        <p:txBody>
          <a:bodyPr/>
          <a:lstStyle>
            <a:lvl1pPr>
              <a:lnSpc>
                <a:spcPct val="90000"/>
              </a:lnSpc>
              <a:spcBef>
                <a:spcPts val="0"/>
              </a:spcBef>
              <a:defRPr sz="12800" b="1" baseline="0">
                <a:solidFill>
                  <a:schemeClr val="bg2"/>
                </a:solidFill>
                <a:latin typeface="+mj-lt"/>
                <a:ea typeface="IBM Plex Mono" charset="0"/>
                <a:cs typeface="IBM Plex Mono" charset="0"/>
              </a:defRPr>
            </a:lvl1pPr>
          </a:lstStyle>
          <a:p>
            <a:pPr lvl="0"/>
            <a:r>
              <a:rPr lang="en-US"/>
              <a:t>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bg2"/>
                </a:solidFill>
              </a:defRPr>
            </a:lvl1pPr>
          </a:lstStyle>
          <a:p>
            <a:r>
              <a:rPr lang="en-US"/>
              <a:t>Click icon to add picture</a:t>
            </a:r>
          </a:p>
        </p:txBody>
      </p:sp>
    </p:spTree>
    <p:extLst>
      <p:ext uri="{BB962C8B-B14F-4D97-AF65-F5344CB8AC3E}">
        <p14:creationId xmlns:p14="http://schemas.microsoft.com/office/powerpoint/2010/main" val="23248864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08544" y="112937"/>
            <a:ext cx="11582400" cy="5964767"/>
          </a:xfrm>
        </p:spPr>
        <p:txBody>
          <a:bodyPr/>
          <a:lstStyle>
            <a:lvl1pPr>
              <a:lnSpc>
                <a:spcPct val="90000"/>
              </a:lnSpc>
              <a:defRPr sz="12800" b="1" i="0">
                <a:latin typeface="+mj-lt"/>
                <a:ea typeface="IBM Plex Mono" charset="0"/>
                <a:cs typeface="IBM Plex Mono"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Tree>
    <p:extLst>
      <p:ext uri="{BB962C8B-B14F-4D97-AF65-F5344CB8AC3E}">
        <p14:creationId xmlns:p14="http://schemas.microsoft.com/office/powerpoint/2010/main" val="14922615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6916616" cy="6027740"/>
          </a:xfrm>
        </p:spPr>
        <p:txBody>
          <a:bodyPr/>
          <a:lstStyle>
            <a:lvl1pPr marL="156625" indent="-156625">
              <a:tabLst/>
              <a:defRPr>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000000"/>
                </a:solidFill>
              </a:rPr>
              <a:t>© 2019 IBM Corporation</a:t>
            </a:r>
          </a:p>
        </p:txBody>
      </p:sp>
    </p:spTree>
    <p:extLst>
      <p:ext uri="{BB962C8B-B14F-4D97-AF65-F5344CB8AC3E}">
        <p14:creationId xmlns:p14="http://schemas.microsoft.com/office/powerpoint/2010/main" val="390227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3-3_Title and Content">
    <p:spTree>
      <p:nvGrpSpPr>
        <p:cNvPr id="1" name=""/>
        <p:cNvGrpSpPr/>
        <p:nvPr/>
      </p:nvGrpSpPr>
      <p:grpSpPr>
        <a:xfrm>
          <a:off x="0" y="0"/>
          <a:ext cx="0" cy="0"/>
          <a:chOff x="0" y="0"/>
          <a:chExt cx="0" cy="0"/>
        </a:xfrm>
      </p:grpSpPr>
      <p:sp>
        <p:nvSpPr>
          <p:cNvPr id="20" name="Rectangle 19"/>
          <p:cNvSpPr/>
          <p:nvPr userDrawn="1"/>
        </p:nvSpPr>
        <p:spPr>
          <a:xfrm flipV="1">
            <a:off x="0" y="1"/>
            <a:ext cx="12192000" cy="1714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5" name="Text Placeholder 4"/>
          <p:cNvSpPr>
            <a:spLocks noGrp="1"/>
          </p:cNvSpPr>
          <p:nvPr>
            <p:ph type="body" sz="quarter" idx="11"/>
          </p:nvPr>
        </p:nvSpPr>
        <p:spPr>
          <a:xfrm>
            <a:off x="381000" y="220980"/>
            <a:ext cx="5486400" cy="2286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21" name="Text Placeholder 23"/>
          <p:cNvSpPr>
            <a:spLocks noGrp="1"/>
          </p:cNvSpPr>
          <p:nvPr>
            <p:ph type="body" sz="quarter" idx="14" hasCustomPrompt="1"/>
          </p:nvPr>
        </p:nvSpPr>
        <p:spPr>
          <a:xfrm>
            <a:off x="381000" y="6118860"/>
            <a:ext cx="5486400" cy="38100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15" name="Content Placeholder 2"/>
          <p:cNvSpPr>
            <a:spLocks noGrp="1"/>
          </p:cNvSpPr>
          <p:nvPr>
            <p:ph idx="1"/>
          </p:nvPr>
        </p:nvSpPr>
        <p:spPr>
          <a:xfrm>
            <a:off x="379048" y="1714501"/>
            <a:ext cx="11430000" cy="4381500"/>
          </a:xfrm>
        </p:spPr>
        <p:txBody>
          <a:bodyPr lIns="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571501"/>
            <a:ext cx="11430000" cy="952500"/>
          </a:xfrm>
        </p:spPr>
        <p:txBody>
          <a:bodyPr>
            <a:noAutofit/>
          </a:bodyPr>
          <a:lstStyle>
            <a:lvl1pPr>
              <a:defRPr>
                <a:solidFill>
                  <a:schemeClr val="tx1"/>
                </a:solidFill>
                <a:latin typeface="IBM Plex Sans" charset="0"/>
                <a:ea typeface="IBM Plex Sans" charset="0"/>
                <a:cs typeface="IBM Plex Sans" charset="0"/>
              </a:defRPr>
            </a:lvl1pPr>
          </a:lstStyle>
          <a:p>
            <a:r>
              <a:rPr lang="en-US" dirty="0"/>
              <a:t>Click to edit Master title style</a:t>
            </a:r>
          </a:p>
        </p:txBody>
      </p:sp>
    </p:spTree>
    <p:extLst>
      <p:ext uri="{BB962C8B-B14F-4D97-AF65-F5344CB8AC3E}">
        <p14:creationId xmlns:p14="http://schemas.microsoft.com/office/powerpoint/2010/main" val="643833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5770733"/>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7420"/>
            <a:ext cx="5486400" cy="400049"/>
          </a:xfrm>
        </p:spPr>
        <p:txBody>
          <a:bodyPr/>
          <a:lstStyle>
            <a:lvl1pPr>
              <a:defRPr sz="1467"/>
            </a:lvl1pPr>
          </a:lstStyle>
          <a:p>
            <a:pPr lvl="0"/>
            <a:r>
              <a:rPr lang="en-US" dirty="0"/>
              <a:t>Edit Master text styles</a:t>
            </a:r>
          </a:p>
        </p:txBody>
      </p:sp>
    </p:spTree>
    <p:extLst>
      <p:ext uri="{BB962C8B-B14F-4D97-AF65-F5344CB8AC3E}">
        <p14:creationId xmlns:p14="http://schemas.microsoft.com/office/powerpoint/2010/main" val="7242983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8" name="Text Placeholder 7"/>
          <p:cNvSpPr>
            <a:spLocks noGrp="1"/>
          </p:cNvSpPr>
          <p:nvPr>
            <p:ph type="body" sz="quarter" idx="12"/>
          </p:nvPr>
        </p:nvSpPr>
        <p:spPr>
          <a:xfrm>
            <a:off x="304800" y="1499618"/>
            <a:ext cx="5486400" cy="4781127"/>
          </a:xfrm>
        </p:spPr>
        <p:txBody>
          <a:bodyPr/>
          <a:lstStyle>
            <a:lvl1pPr>
              <a:spcBef>
                <a:spcPts val="0"/>
              </a:spcBef>
              <a:defRPr sz="1867"/>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6400800" y="1499618"/>
            <a:ext cx="5486400" cy="4781127"/>
          </a:xfrm>
        </p:spPr>
        <p:txBody>
          <a:bodyPr/>
          <a:lstStyle>
            <a:lvl1pPr>
              <a:spcBef>
                <a:spcPts val="0"/>
              </a:spcBef>
              <a:defRPr sz="1867"/>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54270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6" name="Text Placeholder 5"/>
          <p:cNvSpPr>
            <a:spLocks noGrp="1"/>
          </p:cNvSpPr>
          <p:nvPr>
            <p:ph type="body" sz="quarter" idx="12"/>
          </p:nvPr>
        </p:nvSpPr>
        <p:spPr>
          <a:xfrm>
            <a:off x="6400800" y="1457960"/>
            <a:ext cx="5486400" cy="4786208"/>
          </a:xfrm>
        </p:spPr>
        <p:txBody>
          <a:bodyPr/>
          <a:lstStyle>
            <a:lvl1pPr>
              <a:defRPr sz="2133"/>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8226"/>
            <a:ext cx="5486400" cy="400049"/>
          </a:xfrm>
        </p:spPr>
        <p:txBody>
          <a:bodyPr/>
          <a:lstStyle>
            <a:lvl1pPr>
              <a:defRPr sz="1467"/>
            </a:lvl1pPr>
          </a:lstStyle>
          <a:p>
            <a:pPr lvl="0"/>
            <a:r>
              <a:rPr lang="en-US" dirty="0"/>
              <a:t>Edit Master text styles</a:t>
            </a:r>
          </a:p>
        </p:txBody>
      </p:sp>
      <p:sp>
        <p:nvSpPr>
          <p:cNvPr id="7" name="Text Placeholder 6"/>
          <p:cNvSpPr>
            <a:spLocks noGrp="1"/>
          </p:cNvSpPr>
          <p:nvPr>
            <p:ph type="body" sz="quarter" idx="14"/>
          </p:nvPr>
        </p:nvSpPr>
        <p:spPr>
          <a:xfrm>
            <a:off x="304800" y="1457962"/>
            <a:ext cx="5486400" cy="4786207"/>
          </a:xfrm>
        </p:spPr>
        <p:txBody>
          <a:bodyPr/>
          <a:lstStyle>
            <a:lvl1pPr>
              <a:defRPr sz="2133"/>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02219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atin typeface="+mn-lt"/>
              </a:defRPr>
            </a:lvl1pPr>
          </a:lstStyle>
          <a:p>
            <a:r>
              <a:rPr lang="en-US">
                <a:solidFill>
                  <a:srgbClr val="000000"/>
                </a:solidFill>
              </a:rPr>
              <a:t>© 2019 IBM Corporation</a:t>
            </a:r>
          </a:p>
        </p:txBody>
      </p:sp>
      <p:sp>
        <p:nvSpPr>
          <p:cNvPr id="6" name="Content Placeholder 5"/>
          <p:cNvSpPr>
            <a:spLocks noGrp="1"/>
          </p:cNvSpPr>
          <p:nvPr>
            <p:ph sz="quarter" idx="12"/>
          </p:nvPr>
        </p:nvSpPr>
        <p:spPr>
          <a:xfrm>
            <a:off x="304800" y="1327360"/>
            <a:ext cx="5486400" cy="4916809"/>
          </a:xfrm>
        </p:spPr>
        <p:txBody>
          <a:bodyPr/>
          <a:lstStyle>
            <a:lvl1pPr>
              <a:defRPr sz="3200"/>
            </a:lvl1pPr>
          </a:lstStyle>
          <a:p>
            <a:pPr lvl="0"/>
            <a:r>
              <a:rPr lang="en-US" dirty="0"/>
              <a:t>Edit Master text styles</a:t>
            </a:r>
          </a:p>
        </p:txBody>
      </p:sp>
      <p:sp>
        <p:nvSpPr>
          <p:cNvPr id="8" name="Content Placeholder 7"/>
          <p:cNvSpPr>
            <a:spLocks noGrp="1"/>
          </p:cNvSpPr>
          <p:nvPr>
            <p:ph sz="quarter" idx="13"/>
          </p:nvPr>
        </p:nvSpPr>
        <p:spPr>
          <a:xfrm>
            <a:off x="6400800" y="1488866"/>
            <a:ext cx="5486400" cy="4755303"/>
          </a:xfrm>
        </p:spPr>
        <p:txBody>
          <a:bodyPr/>
          <a:lstStyle>
            <a:lvl1pPr>
              <a:defRPr sz="1867"/>
            </a:lvl1pPr>
            <a:lvl2pPr>
              <a:defRPr sz="1867"/>
            </a:lvl2pPr>
            <a:lvl3pPr>
              <a:defRPr sz="1867"/>
            </a:lvl3pPr>
            <a:lvl4pPr>
              <a:defRPr sz="1867"/>
            </a:lvl4pPr>
            <a:lvl5pPr>
              <a:defRPr sz="18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38031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6" name="Text Placeholder 5"/>
          <p:cNvSpPr>
            <a:spLocks noGrp="1"/>
          </p:cNvSpPr>
          <p:nvPr>
            <p:ph type="body" sz="quarter" idx="12"/>
          </p:nvPr>
        </p:nvSpPr>
        <p:spPr>
          <a:xfrm>
            <a:off x="6400800" y="1457961"/>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8226"/>
            <a:ext cx="5486400" cy="400049"/>
          </a:xfrm>
        </p:spPr>
        <p:txBody>
          <a:bodyPr/>
          <a:lstStyle>
            <a:lvl1pPr>
              <a:defRPr sz="1467"/>
            </a:lvl1pPr>
          </a:lstStyle>
          <a:p>
            <a:pPr lvl="0"/>
            <a:r>
              <a:rPr lang="en-US" dirty="0"/>
              <a:t>Edit Master text styles</a:t>
            </a:r>
          </a:p>
        </p:txBody>
      </p:sp>
      <p:sp>
        <p:nvSpPr>
          <p:cNvPr id="7" name="Text Placeholder 6"/>
          <p:cNvSpPr>
            <a:spLocks noGrp="1"/>
          </p:cNvSpPr>
          <p:nvPr>
            <p:ph type="body" sz="quarter" idx="14"/>
          </p:nvPr>
        </p:nvSpPr>
        <p:spPr>
          <a:xfrm>
            <a:off x="304800" y="1457961"/>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p:nvPr>
        </p:nvSpPr>
        <p:spPr>
          <a:xfrm>
            <a:off x="3352800" y="1457961"/>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9448800" y="1457961"/>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48637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lvl1pPr>
              <a:defRPr/>
            </a:lvl1pPr>
          </a:lstStyle>
          <a:p>
            <a:r>
              <a:rPr lang="en-US"/>
              <a:t>Click icon to add picture</a:t>
            </a:r>
          </a:p>
        </p:txBody>
      </p:sp>
      <p:sp>
        <p:nvSpPr>
          <p:cNvPr id="2" name="Title 1"/>
          <p:cNvSpPr>
            <a:spLocks noGrp="1"/>
          </p:cNvSpPr>
          <p:nvPr>
            <p:ph type="title"/>
          </p:nvPr>
        </p:nvSpPr>
        <p:spPr>
          <a:xfrm>
            <a:off x="304800" y="548640"/>
            <a:ext cx="5486400" cy="85344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12" name="Text Placeholder 11"/>
          <p:cNvSpPr>
            <a:spLocks noGrp="1"/>
          </p:cNvSpPr>
          <p:nvPr>
            <p:ph type="body" sz="quarter" idx="13"/>
          </p:nvPr>
        </p:nvSpPr>
        <p:spPr>
          <a:xfrm>
            <a:off x="304800" y="268226"/>
            <a:ext cx="5486400" cy="400049"/>
          </a:xfrm>
        </p:spPr>
        <p:txBody>
          <a:bodyPr/>
          <a:lstStyle>
            <a:lvl1pPr>
              <a:defRPr sz="1467"/>
            </a:lvl1pPr>
          </a:lstStyle>
          <a:p>
            <a:pPr lvl="0"/>
            <a:r>
              <a:rPr lang="en-US" dirty="0"/>
              <a:t>Edit Master text styles</a:t>
            </a:r>
          </a:p>
        </p:txBody>
      </p:sp>
      <p:sp>
        <p:nvSpPr>
          <p:cNvPr id="7" name="Text Placeholder 6"/>
          <p:cNvSpPr>
            <a:spLocks noGrp="1"/>
          </p:cNvSpPr>
          <p:nvPr>
            <p:ph type="body" sz="quarter" idx="14"/>
          </p:nvPr>
        </p:nvSpPr>
        <p:spPr>
          <a:xfrm>
            <a:off x="304800" y="1463042"/>
            <a:ext cx="5486400" cy="4781127"/>
          </a:xfrm>
        </p:spPr>
        <p:txBody>
          <a:bodyPr/>
          <a:lstStyle>
            <a:lvl1pPr>
              <a:defRPr sz="2133"/>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27199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6096000" y="0"/>
            <a:ext cx="6096000" cy="6858000"/>
          </a:xfrm>
        </p:spPr>
        <p:txBody>
          <a:bodyPr/>
          <a:lstStyle>
            <a:lvl1pPr>
              <a:defRPr/>
            </a:lvl1pPr>
          </a:lstStyle>
          <a:p>
            <a:r>
              <a:rPr lang="en-US"/>
              <a:t>Click icon to add picture</a:t>
            </a:r>
          </a:p>
        </p:txBody>
      </p:sp>
      <p:sp>
        <p:nvSpPr>
          <p:cNvPr id="2" name="Title 1"/>
          <p:cNvSpPr>
            <a:spLocks noGrp="1"/>
          </p:cNvSpPr>
          <p:nvPr>
            <p:ph type="title"/>
          </p:nvPr>
        </p:nvSpPr>
        <p:spPr>
          <a:xfrm>
            <a:off x="304800" y="268224"/>
            <a:ext cx="5486400" cy="85344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7" name="Text Placeholder 6"/>
          <p:cNvSpPr>
            <a:spLocks noGrp="1"/>
          </p:cNvSpPr>
          <p:nvPr>
            <p:ph type="body" sz="quarter" idx="14"/>
          </p:nvPr>
        </p:nvSpPr>
        <p:spPr>
          <a:xfrm>
            <a:off x="304800" y="1463040"/>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p:nvPr>
        </p:nvSpPr>
        <p:spPr>
          <a:xfrm>
            <a:off x="3352800" y="1463040"/>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55364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6" name="Text Placeholder 5"/>
          <p:cNvSpPr>
            <a:spLocks noGrp="1"/>
          </p:cNvSpPr>
          <p:nvPr>
            <p:ph type="body" sz="quarter" idx="12"/>
          </p:nvPr>
        </p:nvSpPr>
        <p:spPr>
          <a:xfrm>
            <a:off x="6400800" y="1463042"/>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8226"/>
            <a:ext cx="5486400" cy="400049"/>
          </a:xfrm>
        </p:spPr>
        <p:txBody>
          <a:bodyPr/>
          <a:lstStyle>
            <a:lvl1pPr>
              <a:defRPr sz="1467"/>
            </a:lvl1pPr>
          </a:lstStyle>
          <a:p>
            <a:pPr lvl="0"/>
            <a:r>
              <a:rPr lang="en-US" dirty="0"/>
              <a:t>Edit Master text styles</a:t>
            </a:r>
          </a:p>
        </p:txBody>
      </p:sp>
      <p:sp>
        <p:nvSpPr>
          <p:cNvPr id="10" name="Text Placeholder 9"/>
          <p:cNvSpPr>
            <a:spLocks noGrp="1"/>
          </p:cNvSpPr>
          <p:nvPr>
            <p:ph type="body" sz="quarter" idx="16"/>
          </p:nvPr>
        </p:nvSpPr>
        <p:spPr>
          <a:xfrm>
            <a:off x="9448800" y="1463042"/>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16682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a:solidFill>
                <a:srgbClr val="FFFFFF"/>
              </a:solidFill>
              <a:latin typeface="IBM Plex Sans" panose="020B0503050203000203" pitchFamily="34" charset="0"/>
              <a:cs typeface="Arial"/>
            </a:endParaRPr>
          </a:p>
        </p:txBody>
      </p:sp>
      <p:sp>
        <p:nvSpPr>
          <p:cNvPr id="2" name="Title 1"/>
          <p:cNvSpPr>
            <a:spLocks noGrp="1"/>
          </p:cNvSpPr>
          <p:nvPr>
            <p:ph type="title"/>
          </p:nvPr>
        </p:nvSpPr>
        <p:spPr>
          <a:xfrm>
            <a:off x="304800" y="1377696"/>
            <a:ext cx="5486400" cy="475488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6" name="Text Placeholder 5"/>
          <p:cNvSpPr>
            <a:spLocks noGrp="1"/>
          </p:cNvSpPr>
          <p:nvPr>
            <p:ph type="body" sz="quarter" idx="12"/>
          </p:nvPr>
        </p:nvSpPr>
        <p:spPr>
          <a:xfrm>
            <a:off x="6400800" y="1499618"/>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8226"/>
            <a:ext cx="5486400" cy="400049"/>
          </a:xfrm>
        </p:spPr>
        <p:txBody>
          <a:bodyPr/>
          <a:lstStyle>
            <a:lvl1pPr>
              <a:defRPr sz="1467"/>
            </a:lvl1pPr>
          </a:lstStyle>
          <a:p>
            <a:pPr lvl="0"/>
            <a:r>
              <a:rPr lang="en-US" dirty="0"/>
              <a:t>Edit Master text styles</a:t>
            </a:r>
          </a:p>
        </p:txBody>
      </p:sp>
    </p:spTree>
    <p:extLst>
      <p:ext uri="{BB962C8B-B14F-4D97-AF65-F5344CB8AC3E}">
        <p14:creationId xmlns:p14="http://schemas.microsoft.com/office/powerpoint/2010/main" val="32909731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lvl1pPr>
              <a:defRPr/>
            </a:lvl1pPr>
          </a:lstStyle>
          <a:p>
            <a:r>
              <a:rPr lang="en-US"/>
              <a:t>Click icon to add picture</a:t>
            </a:r>
          </a:p>
        </p:txBody>
      </p:sp>
      <p:sp>
        <p:nvSpPr>
          <p:cNvPr id="2" name="Title 1"/>
          <p:cNvSpPr>
            <a:spLocks noGrp="1"/>
          </p:cNvSpPr>
          <p:nvPr>
            <p:ph type="title"/>
          </p:nvPr>
        </p:nvSpPr>
        <p:spPr>
          <a:xfrm>
            <a:off x="304800" y="268226"/>
            <a:ext cx="5486400" cy="5870532"/>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Tree>
    <p:extLst>
      <p:ext uri="{BB962C8B-B14F-4D97-AF65-F5344CB8AC3E}">
        <p14:creationId xmlns:p14="http://schemas.microsoft.com/office/powerpoint/2010/main" val="2035272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sp>
        <p:nvSpPr>
          <p:cNvPr id="10" name="Rectangle 9"/>
          <p:cNvSpPr/>
          <p:nvPr userDrawn="1"/>
        </p:nvSpPr>
        <p:spPr>
          <a:xfrm flipV="1">
            <a:off x="0" y="1"/>
            <a:ext cx="12192000" cy="1714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5" name="Text Placeholder 4"/>
          <p:cNvSpPr>
            <a:spLocks noGrp="1"/>
          </p:cNvSpPr>
          <p:nvPr>
            <p:ph type="body" sz="quarter" idx="11"/>
          </p:nvPr>
        </p:nvSpPr>
        <p:spPr>
          <a:xfrm>
            <a:off x="381000" y="220980"/>
            <a:ext cx="5486400" cy="2286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11" name="Text Placeholder 23"/>
          <p:cNvSpPr>
            <a:spLocks noGrp="1"/>
          </p:cNvSpPr>
          <p:nvPr>
            <p:ph type="body" sz="quarter" idx="14" hasCustomPrompt="1"/>
          </p:nvPr>
        </p:nvSpPr>
        <p:spPr>
          <a:xfrm>
            <a:off x="381000" y="6118860"/>
            <a:ext cx="5486400" cy="38100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12" name="Content Placeholder 2"/>
          <p:cNvSpPr>
            <a:spLocks noGrp="1"/>
          </p:cNvSpPr>
          <p:nvPr>
            <p:ph idx="1"/>
          </p:nvPr>
        </p:nvSpPr>
        <p:spPr>
          <a:xfrm>
            <a:off x="381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0"/>
          </p:nvPr>
        </p:nvSpPr>
        <p:spPr>
          <a:xfrm>
            <a:off x="6223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3302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3"/>
          </p:nvPr>
        </p:nvSpPr>
        <p:spPr>
          <a:xfrm>
            <a:off x="9144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p:cNvSpPr>
            <a:spLocks noGrp="1"/>
          </p:cNvSpPr>
          <p:nvPr>
            <p:ph type="title"/>
          </p:nvPr>
        </p:nvSpPr>
        <p:spPr>
          <a:xfrm>
            <a:off x="381000" y="571501"/>
            <a:ext cx="11430000" cy="952500"/>
          </a:xfrm>
        </p:spPr>
        <p:txBody>
          <a:bodyPr>
            <a:noAutofit/>
          </a:bodyPr>
          <a:lstStyle>
            <a:lvl1pPr>
              <a:defRPr>
                <a:solidFill>
                  <a:schemeClr val="tx1"/>
                </a:solidFill>
                <a:latin typeface="IBM Plex Sans" charset="0"/>
                <a:ea typeface="IBM Plex Sans" charset="0"/>
                <a:cs typeface="IBM Plex Sans" charset="0"/>
              </a:defRPr>
            </a:lvl1pPr>
          </a:lstStyle>
          <a:p>
            <a:r>
              <a:rPr lang="en-US" dirty="0"/>
              <a:t>Click to edit Master title style</a:t>
            </a:r>
          </a:p>
        </p:txBody>
      </p:sp>
    </p:spTree>
    <p:extLst>
      <p:ext uri="{BB962C8B-B14F-4D97-AF65-F5344CB8AC3E}">
        <p14:creationId xmlns:p14="http://schemas.microsoft.com/office/powerpoint/2010/main" val="41480134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5870532"/>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Tree>
    <p:extLst>
      <p:ext uri="{BB962C8B-B14F-4D97-AF65-F5344CB8AC3E}">
        <p14:creationId xmlns:p14="http://schemas.microsoft.com/office/powerpoint/2010/main" val="31659388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Tree>
    <p:extLst>
      <p:ext uri="{BB962C8B-B14F-4D97-AF65-F5344CB8AC3E}">
        <p14:creationId xmlns:p14="http://schemas.microsoft.com/office/powerpoint/2010/main" val="39758520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12" name="Text Placeholder 11"/>
          <p:cNvSpPr>
            <a:spLocks noGrp="1"/>
          </p:cNvSpPr>
          <p:nvPr>
            <p:ph type="body" sz="quarter" idx="13"/>
          </p:nvPr>
        </p:nvSpPr>
        <p:spPr>
          <a:xfrm>
            <a:off x="304800" y="243842"/>
            <a:ext cx="5486400" cy="400049"/>
          </a:xfrm>
        </p:spPr>
        <p:txBody>
          <a:bodyPr/>
          <a:lstStyle>
            <a:lvl1pPr>
              <a:defRPr sz="2133"/>
            </a:lvl1pPr>
          </a:lstStyle>
          <a:p>
            <a:pPr lvl="0"/>
            <a:r>
              <a:rPr lang="en-US" dirty="0"/>
              <a:t>Edit Master text styles</a:t>
            </a:r>
          </a:p>
        </p:txBody>
      </p:sp>
      <p:sp>
        <p:nvSpPr>
          <p:cNvPr id="7" name="Text Placeholder 6"/>
          <p:cNvSpPr>
            <a:spLocks noGrp="1"/>
          </p:cNvSpPr>
          <p:nvPr>
            <p:ph type="body" sz="quarter" idx="14"/>
          </p:nvPr>
        </p:nvSpPr>
        <p:spPr>
          <a:xfrm>
            <a:off x="304800" y="1463042"/>
            <a:ext cx="5486400" cy="4651641"/>
          </a:xfrm>
        </p:spPr>
        <p:txBody>
          <a:bodyPr/>
          <a:lstStyle>
            <a:lvl1pPr>
              <a:defRPr sz="2133"/>
            </a:lvl1pPr>
            <a:lvl2pPr>
              <a:defRPr sz="1867"/>
            </a:lvl2pPr>
            <a:lvl3pPr>
              <a:defRPr sz="1867"/>
            </a:lvl3pPr>
            <a:lvl4pPr>
              <a:defRPr sz="1867"/>
            </a:lvl4pPr>
            <a:lvl5pPr>
              <a:defRPr sz="18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dirty="0"/>
              <a:t>Edit Master text styles</a:t>
            </a:r>
          </a:p>
        </p:txBody>
      </p:sp>
      <p:sp>
        <p:nvSpPr>
          <p:cNvPr id="10" name="Content Placeholder 9"/>
          <p:cNvSpPr>
            <a:spLocks noGrp="1"/>
          </p:cNvSpPr>
          <p:nvPr>
            <p:ph sz="quarter" idx="16"/>
          </p:nvPr>
        </p:nvSpPr>
        <p:spPr>
          <a:xfrm>
            <a:off x="6096000" y="0"/>
            <a:ext cx="3048000" cy="3429000"/>
          </a:xfrm>
          <a:solidFill>
            <a:schemeClr val="accent2"/>
          </a:solidFill>
        </p:spPr>
        <p:txBody>
          <a:bodyPr lIns="228600" tIns="192024" rIns="228600" bIns="228600"/>
          <a:lstStyle>
            <a:lvl1pPr>
              <a:defRPr sz="1867">
                <a:solidFill>
                  <a:schemeClr val="bg2"/>
                </a:solidFill>
              </a:defRPr>
            </a:lvl1pPr>
          </a:lstStyle>
          <a:p>
            <a:pPr lvl="0"/>
            <a:r>
              <a:rPr lang="en-US" dirty="0"/>
              <a:t>Edit Master text styles</a:t>
            </a:r>
          </a:p>
        </p:txBody>
      </p:sp>
    </p:spTree>
    <p:extLst>
      <p:ext uri="{BB962C8B-B14F-4D97-AF65-F5344CB8AC3E}">
        <p14:creationId xmlns:p14="http://schemas.microsoft.com/office/powerpoint/2010/main" val="26354152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8" name="Content Placeholder 7"/>
          <p:cNvSpPr>
            <a:spLocks noGrp="1"/>
          </p:cNvSpPr>
          <p:nvPr>
            <p:ph sz="quarter" idx="15"/>
          </p:nvPr>
        </p:nvSpPr>
        <p:spPr>
          <a:xfrm>
            <a:off x="9144000" y="0"/>
            <a:ext cx="3048000" cy="3429000"/>
          </a:xfrm>
          <a:solidFill>
            <a:schemeClr val="accent2"/>
          </a:solidFill>
        </p:spPr>
        <p:txBody>
          <a:bodyPr lIns="228600" tIns="192024" rIns="228600" bIns="228600"/>
          <a:lstStyle>
            <a:lvl1pPr>
              <a:defRPr sz="1867">
                <a:solidFill>
                  <a:schemeClr val="bg2"/>
                </a:solidFill>
              </a:defRPr>
            </a:lvl1pPr>
          </a:lstStyle>
          <a:p>
            <a:pPr lvl="0"/>
            <a:r>
              <a:rPr lang="en-US" dirty="0"/>
              <a:t>Edit Master text styles</a:t>
            </a:r>
          </a:p>
        </p:txBody>
      </p:sp>
      <p:sp>
        <p:nvSpPr>
          <p:cNvPr id="10" name="Content Placeholder 9"/>
          <p:cNvSpPr>
            <a:spLocks noGrp="1"/>
          </p:cNvSpPr>
          <p:nvPr>
            <p:ph sz="quarter" idx="16"/>
          </p:nvPr>
        </p:nvSpPr>
        <p:spPr>
          <a:xfrm>
            <a:off x="6096000" y="0"/>
            <a:ext cx="3048000" cy="3429000"/>
          </a:xfrm>
          <a:solidFill>
            <a:schemeClr val="tx1"/>
          </a:solidFill>
        </p:spPr>
        <p:txBody>
          <a:bodyPr lIns="228600" tIns="192024" rIns="228600" bIns="228600"/>
          <a:lstStyle>
            <a:lvl1pPr>
              <a:defRPr sz="1867">
                <a:solidFill>
                  <a:schemeClr val="bg2"/>
                </a:solidFill>
              </a:defRPr>
            </a:lvl1pPr>
          </a:lstStyle>
          <a:p>
            <a:pPr lvl="0"/>
            <a:r>
              <a:rPr lang="en-US" dirty="0"/>
              <a:t>Edit Master text styles</a:t>
            </a:r>
          </a:p>
        </p:txBody>
      </p:sp>
      <p:sp>
        <p:nvSpPr>
          <p:cNvPr id="5" name="Content Placeholder 4"/>
          <p:cNvSpPr>
            <a:spLocks noGrp="1"/>
          </p:cNvSpPr>
          <p:nvPr>
            <p:ph sz="quarter" idx="18"/>
          </p:nvPr>
        </p:nvSpPr>
        <p:spPr>
          <a:xfrm>
            <a:off x="0" y="3429002"/>
            <a:ext cx="6096000" cy="2815167"/>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1860060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4">
              <a:lumMod val="60000"/>
              <a:lumOff val="40000"/>
            </a:schemeClr>
          </a:solidFill>
        </p:spPr>
        <p:txBody>
          <a:bodyPr lIns="228600" tIns="192024" rIns="228600" bIns="228600"/>
          <a:lstStyle>
            <a:lvl1pPr>
              <a:defRPr sz="1867">
                <a:solidFill>
                  <a:schemeClr val="bg1"/>
                </a:solidFill>
              </a:defRPr>
            </a:lvl1pPr>
          </a:lstStyle>
          <a:p>
            <a:pPr lvl="0"/>
            <a:r>
              <a:rPr lang="en-US" dirty="0"/>
              <a:t>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dirty="0"/>
              <a:t>Edit Master text styles</a:t>
            </a:r>
          </a:p>
        </p:txBody>
      </p:sp>
      <p:sp>
        <p:nvSpPr>
          <p:cNvPr id="14" name="Content Placeholder 13"/>
          <p:cNvSpPr>
            <a:spLocks noGrp="1"/>
          </p:cNvSpPr>
          <p:nvPr>
            <p:ph sz="quarter" idx="17"/>
          </p:nvPr>
        </p:nvSpPr>
        <p:spPr>
          <a:xfrm>
            <a:off x="6096003" y="3429000"/>
            <a:ext cx="3047996" cy="3429000"/>
          </a:xfrm>
          <a:solidFill>
            <a:schemeClr val="accent4"/>
          </a:solidFill>
        </p:spPr>
        <p:txBody>
          <a:bodyPr lIns="228600" tIns="192024" rIns="228600" bIns="228600"/>
          <a:lstStyle>
            <a:lvl1pPr>
              <a:defRPr sz="1867">
                <a:solidFill>
                  <a:schemeClr val="bg2"/>
                </a:solidFill>
              </a:defRPr>
            </a:lvl1pPr>
          </a:lstStyle>
          <a:p>
            <a:pPr lvl="0"/>
            <a:r>
              <a:rPr lang="en-US" dirty="0"/>
              <a:t>Edit Master text styles</a:t>
            </a:r>
          </a:p>
        </p:txBody>
      </p:sp>
      <p:sp>
        <p:nvSpPr>
          <p:cNvPr id="5" name="Content Placeholder 4"/>
          <p:cNvSpPr>
            <a:spLocks noGrp="1"/>
          </p:cNvSpPr>
          <p:nvPr>
            <p:ph sz="quarter" idx="18"/>
          </p:nvPr>
        </p:nvSpPr>
        <p:spPr>
          <a:xfrm>
            <a:off x="0" y="3429000"/>
            <a:ext cx="3048000" cy="3429000"/>
          </a:xfrm>
          <a:solidFill>
            <a:schemeClr val="accent2"/>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28526069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7030114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Tree>
    <p:extLst>
      <p:ext uri="{BB962C8B-B14F-4D97-AF65-F5344CB8AC3E}">
        <p14:creationId xmlns:p14="http://schemas.microsoft.com/office/powerpoint/2010/main" val="42438960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92024"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dirty="0"/>
              <a:t>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dirty="0"/>
              <a:t>Edit Master text styles</a:t>
            </a:r>
          </a:p>
        </p:txBody>
      </p:sp>
      <p:sp>
        <p:nvSpPr>
          <p:cNvPr id="17" name="Content Placeholder 16"/>
          <p:cNvSpPr>
            <a:spLocks noGrp="1"/>
          </p:cNvSpPr>
          <p:nvPr>
            <p:ph sz="quarter" idx="22"/>
          </p:nvPr>
        </p:nvSpPr>
        <p:spPr>
          <a:xfrm>
            <a:off x="9144000" y="0"/>
            <a:ext cx="3048000" cy="6858000"/>
          </a:xfrm>
          <a:solidFill>
            <a:schemeClr val="accent4"/>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Tree>
    <p:extLst>
      <p:ext uri="{BB962C8B-B14F-4D97-AF65-F5344CB8AC3E}">
        <p14:creationId xmlns:p14="http://schemas.microsoft.com/office/powerpoint/2010/main" val="8505450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6" name="Text Placeholder 5"/>
          <p:cNvSpPr>
            <a:spLocks noGrp="1"/>
          </p:cNvSpPr>
          <p:nvPr>
            <p:ph type="body" sz="quarter" idx="12"/>
          </p:nvPr>
        </p:nvSpPr>
        <p:spPr>
          <a:xfrm>
            <a:off x="304800" y="1463042"/>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780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7" name="Text Placeholder 6"/>
          <p:cNvSpPr>
            <a:spLocks noGrp="1"/>
          </p:cNvSpPr>
          <p:nvPr>
            <p:ph type="body" sz="quarter" idx="12"/>
          </p:nvPr>
        </p:nvSpPr>
        <p:spPr>
          <a:xfrm>
            <a:off x="304800" y="1488652"/>
            <a:ext cx="2438400" cy="4605867"/>
          </a:xfrm>
        </p:spPr>
        <p:txBody>
          <a:bodyPr/>
          <a:lstStyle>
            <a:lvl1pPr>
              <a:defRPr sz="1867"/>
            </a:lvl1pPr>
            <a:lvl2pPr>
              <a:defRPr sz="1467"/>
            </a:lvl2pPr>
            <a:lvl3pPr>
              <a:defRPr sz="1467"/>
            </a:lvl3pPr>
            <a:lvl4pPr>
              <a:defRPr sz="1467"/>
            </a:lvl4pPr>
            <a:lvl5pPr>
              <a:defRPr sz="14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3352800" y="889001"/>
            <a:ext cx="8534400" cy="5099051"/>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0224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5_Title and Content">
    <p:bg>
      <p:bgPr>
        <a:solidFill>
          <a:schemeClr val="tx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381000" y="220980"/>
            <a:ext cx="5486400" cy="2286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7" name="Text Placeholder 23"/>
          <p:cNvSpPr>
            <a:spLocks noGrp="1"/>
          </p:cNvSpPr>
          <p:nvPr>
            <p:ph type="body" sz="quarter" idx="14" hasCustomPrompt="1"/>
          </p:nvPr>
        </p:nvSpPr>
        <p:spPr>
          <a:xfrm>
            <a:off x="381000" y="6118860"/>
            <a:ext cx="5486400" cy="38100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66" name="Content Placeholder 2"/>
          <p:cNvSpPr>
            <a:spLocks noGrp="1"/>
          </p:cNvSpPr>
          <p:nvPr>
            <p:ph idx="1"/>
          </p:nvPr>
        </p:nvSpPr>
        <p:spPr>
          <a:xfrm>
            <a:off x="379048" y="1714501"/>
            <a:ext cx="5486400" cy="4381500"/>
          </a:xfrm>
        </p:spPr>
        <p:txBody>
          <a:bodyPr lIns="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7" name="Content Placeholder 2"/>
          <p:cNvSpPr>
            <a:spLocks noGrp="1"/>
          </p:cNvSpPr>
          <p:nvPr>
            <p:ph idx="13"/>
          </p:nvPr>
        </p:nvSpPr>
        <p:spPr>
          <a:xfrm>
            <a:off x="6324600" y="1714501"/>
            <a:ext cx="5486400" cy="4381500"/>
          </a:xfrm>
        </p:spPr>
        <p:txBody>
          <a:bodyPr lIns="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571501"/>
            <a:ext cx="11430000" cy="952500"/>
          </a:xfrm>
        </p:spPr>
        <p:txBody>
          <a:bodyPr>
            <a:noAutofit/>
          </a:bodyPr>
          <a:lstStyle>
            <a:lvl1pPr>
              <a:defRPr>
                <a:solidFill>
                  <a:schemeClr val="tx1"/>
                </a:solidFill>
                <a:latin typeface="IBM Plex Sans" charset="0"/>
                <a:ea typeface="IBM Plex Sans" charset="0"/>
                <a:cs typeface="IBM Plex Sans" charset="0"/>
              </a:defRPr>
            </a:lvl1pPr>
          </a:lstStyle>
          <a:p>
            <a:r>
              <a:rPr lang="en-US" dirty="0"/>
              <a:t>Click to edit Master title style</a:t>
            </a:r>
          </a:p>
        </p:txBody>
      </p:sp>
    </p:spTree>
    <p:extLst>
      <p:ext uri="{BB962C8B-B14F-4D97-AF65-F5344CB8AC3E}">
        <p14:creationId xmlns:p14="http://schemas.microsoft.com/office/powerpoint/2010/main" val="8472272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7" name="Text Placeholder 6"/>
          <p:cNvSpPr>
            <a:spLocks noGrp="1"/>
          </p:cNvSpPr>
          <p:nvPr>
            <p:ph type="body" sz="quarter" idx="12"/>
          </p:nvPr>
        </p:nvSpPr>
        <p:spPr>
          <a:xfrm>
            <a:off x="304800" y="1488652"/>
            <a:ext cx="2438400" cy="4605867"/>
          </a:xfrm>
        </p:spPr>
        <p:txBody>
          <a:bodyPr/>
          <a:lstStyle>
            <a:lvl1pPr>
              <a:defRPr sz="1867"/>
            </a:lvl1pPr>
            <a:lvl2pPr>
              <a:defRPr sz="1467"/>
            </a:lvl2pPr>
            <a:lvl3pPr>
              <a:defRPr sz="1467"/>
            </a:lvl3pPr>
            <a:lvl4pPr>
              <a:defRPr sz="1467"/>
            </a:lvl4pPr>
            <a:lvl5pPr>
              <a:defRPr sz="14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5720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6096000" y="0"/>
            <a:ext cx="6096000" cy="6858000"/>
          </a:xfrm>
        </p:spPr>
        <p:txBody>
          <a:bodyPr/>
          <a:lstStyle>
            <a:lvl1pPr>
              <a:defRPr/>
            </a:lvl1pPr>
          </a:lstStyle>
          <a:p>
            <a:r>
              <a:rPr lang="en-US"/>
              <a:t>Click icon to add picture</a:t>
            </a:r>
          </a:p>
        </p:txBody>
      </p:sp>
    </p:spTree>
    <p:extLst>
      <p:ext uri="{BB962C8B-B14F-4D97-AF65-F5344CB8AC3E}">
        <p14:creationId xmlns:p14="http://schemas.microsoft.com/office/powerpoint/2010/main" val="23199173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3352800" y="1488017"/>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6267189" y="1402080"/>
            <a:ext cx="5620011" cy="4608576"/>
          </a:xfrm>
        </p:spPr>
        <p:txBody>
          <a:bodyPr/>
          <a:lstStyle>
            <a:lvl1pPr marL="156625" indent="-156625">
              <a:tabLst/>
              <a:defRPr sz="3200"/>
            </a:lvl1pPr>
            <a:lvl2pPr marL="0" indent="0">
              <a:buNone/>
              <a:defRPr sz="1467"/>
            </a:lvl2pPr>
            <a:lvl3pPr>
              <a:defRPr sz="1467"/>
            </a:lvl3pPr>
            <a:lvl4pPr>
              <a:defRPr sz="1467"/>
            </a:lvl4pPr>
            <a:lvl5pPr>
              <a:defRPr sz="14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48475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6" name="Text Placeholder 5"/>
          <p:cNvSpPr>
            <a:spLocks noGrp="1"/>
          </p:cNvSpPr>
          <p:nvPr>
            <p:ph type="body" sz="quarter" idx="12"/>
          </p:nvPr>
        </p:nvSpPr>
        <p:spPr>
          <a:xfrm>
            <a:off x="304800" y="256034"/>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3352800" y="300568"/>
            <a:ext cx="8534400" cy="6129867"/>
          </a:xfrm>
        </p:spPr>
        <p:txBody>
          <a:bodyPr/>
          <a:lstStyle>
            <a:lvl1pPr>
              <a:defRPr/>
            </a:lvl1pPr>
          </a:lstStyle>
          <a:p>
            <a:r>
              <a:rPr lang="en-US"/>
              <a:t>Click icon to add table</a:t>
            </a:r>
          </a:p>
        </p:txBody>
      </p:sp>
    </p:spTree>
    <p:extLst>
      <p:ext uri="{BB962C8B-B14F-4D97-AF65-F5344CB8AC3E}">
        <p14:creationId xmlns:p14="http://schemas.microsoft.com/office/powerpoint/2010/main" val="40987058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Tree>
    <p:extLst>
      <p:ext uri="{BB962C8B-B14F-4D97-AF65-F5344CB8AC3E}">
        <p14:creationId xmlns:p14="http://schemas.microsoft.com/office/powerpoint/2010/main" val="39417049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6805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303" algn="dec"/>
              </a:tabLst>
              <a:defRPr sz="1467"/>
            </a:lvl1pPr>
            <a:lvl2pPr marL="230706" indent="-230706">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70" rtl="0" eaLnBrk="1" fontAlgn="auto" latinLnBrk="0" hangingPunct="1">
              <a:lnSpc>
                <a:spcPct val="100000"/>
              </a:lnSpc>
              <a:spcBef>
                <a:spcPts val="0"/>
              </a:spcBef>
              <a:spcAft>
                <a:spcPts val="0"/>
              </a:spcAft>
              <a:buClrTx/>
              <a:buSzTx/>
              <a:buFont typeface="Arial"/>
              <a:buNone/>
              <a:tabLst>
                <a:tab pos="5364213" algn="r"/>
              </a:tabLst>
              <a:defRPr/>
            </a:pPr>
            <a:r>
              <a:rPr lang="en-US" dirty="0"/>
              <a:t>Edit Master text styles</a:t>
            </a:r>
          </a:p>
        </p:txBody>
      </p:sp>
    </p:spTree>
    <p:extLst>
      <p:ext uri="{BB962C8B-B14F-4D97-AF65-F5344CB8AC3E}">
        <p14:creationId xmlns:p14="http://schemas.microsoft.com/office/powerpoint/2010/main" val="29658431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34604" y="2914869"/>
            <a:ext cx="1722792" cy="701463"/>
          </a:xfrm>
          <a:prstGeom prst="rect">
            <a:avLst/>
          </a:prstGeom>
        </p:spPr>
      </p:pic>
    </p:spTree>
    <p:extLst>
      <p:ext uri="{BB962C8B-B14F-4D97-AF65-F5344CB8AC3E}">
        <p14:creationId xmlns:p14="http://schemas.microsoft.com/office/powerpoint/2010/main" val="4149959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T3_Bar Gray90_Left">
    <p:bg>
      <p:bgPr>
        <a:solidFill>
          <a:srgbClr val="EBEBEB"/>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3048000" cy="6858000"/>
          </a:xfrm>
          <a:prstGeom prst="rect">
            <a:avLst/>
          </a:prstGeom>
          <a:solidFill>
            <a:srgbClr val="C9DEFF"/>
          </a:solidFill>
        </p:spPr>
        <p:txBody>
          <a:bodyPr wrap="square" lIns="0" tIns="0" rIns="0" bIns="0" rtlCol="0" anchor="ctr">
            <a:noAutofit/>
          </a:bodyPr>
          <a:lstStyle/>
          <a:p>
            <a:pPr algn="ctr"/>
            <a:endParaRPr lang="en-US" sz="1600" err="1">
              <a:solidFill>
                <a:srgbClr val="FFFFFF"/>
              </a:solidFill>
              <a:latin typeface="IBM Plex Sans" panose="020B0503050000000000" pitchFamily="34" charset="0"/>
              <a:cs typeface="Arial"/>
            </a:endParaRP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2019 IBM Corporation</a:t>
            </a:r>
          </a:p>
        </p:txBody>
      </p:sp>
      <p:sp>
        <p:nvSpPr>
          <p:cNvPr id="8" name="Title 1"/>
          <p:cNvSpPr>
            <a:spLocks noGrp="1"/>
          </p:cNvSpPr>
          <p:nvPr>
            <p:ph type="title" hasCustomPrompt="1"/>
          </p:nvPr>
        </p:nvSpPr>
        <p:spPr>
          <a:xfrm>
            <a:off x="304800" y="261395"/>
            <a:ext cx="2438400" cy="5988135"/>
          </a:xfrm>
        </p:spPr>
        <p:txBody>
          <a:bodyPr vert="horz" wrap="square" lIns="0" tIns="0" rIns="0" bIns="0" rtlCol="0" anchor="t" anchorCtr="0">
            <a:noAutofit/>
          </a:bodyPr>
          <a:lstStyle>
            <a:lvl1pPr>
              <a:defRPr lang="en-US" sz="3733" baseline="0">
                <a:solidFill>
                  <a:schemeClr val="tx1"/>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44035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Only - Black Bkgd">
    <p:bg>
      <p:bgPr>
        <a:solidFill>
          <a:srgbClr val="01020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Footer Placeholder 3"/>
          <p:cNvSpPr>
            <a:spLocks noGrp="1"/>
          </p:cNvSpPr>
          <p:nvPr>
            <p:ph type="ftr" sz="quarter" idx="10"/>
          </p:nvPr>
        </p:nvSpPr>
        <p:spPr/>
        <p:txBody>
          <a:bodyPr/>
          <a:lstStyle>
            <a:lvl1pPr>
              <a:defRPr/>
            </a:lvl1pPr>
          </a:lstStyle>
          <a:p>
            <a:pPr defTabSz="822918">
              <a:lnSpc>
                <a:spcPct val="90000"/>
              </a:lnSpc>
              <a:spcBef>
                <a:spcPts val="720"/>
              </a:spcBef>
              <a:buClr>
                <a:srgbClr val="1D3649"/>
              </a:buClr>
            </a:pPr>
            <a:r>
              <a:rPr lang="en-US">
                <a:solidFill>
                  <a:srgbClr val="FFFFFF"/>
                </a:solidFill>
              </a:rPr>
              <a:t>© 2019 IBM Corporation</a:t>
            </a:r>
          </a:p>
        </p:txBody>
      </p:sp>
    </p:spTree>
    <p:extLst>
      <p:ext uri="{BB962C8B-B14F-4D97-AF65-F5344CB8AC3E}">
        <p14:creationId xmlns:p14="http://schemas.microsoft.com/office/powerpoint/2010/main" val="3027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6_Title and Content">
    <p:bg>
      <p:bgPr>
        <a:solidFill>
          <a:schemeClr val="tx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381000" y="220980"/>
            <a:ext cx="5486400" cy="2286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8" name="Text Placeholder 23"/>
          <p:cNvSpPr>
            <a:spLocks noGrp="1"/>
          </p:cNvSpPr>
          <p:nvPr>
            <p:ph type="body" sz="quarter" idx="14" hasCustomPrompt="1"/>
          </p:nvPr>
        </p:nvSpPr>
        <p:spPr>
          <a:xfrm>
            <a:off x="381000" y="6118860"/>
            <a:ext cx="5486400" cy="38100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9" name="Content Placeholder 2"/>
          <p:cNvSpPr>
            <a:spLocks noGrp="1"/>
          </p:cNvSpPr>
          <p:nvPr>
            <p:ph idx="1"/>
          </p:nvPr>
        </p:nvSpPr>
        <p:spPr>
          <a:xfrm>
            <a:off x="381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0"/>
          </p:nvPr>
        </p:nvSpPr>
        <p:spPr>
          <a:xfrm>
            <a:off x="6223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2"/>
          </p:nvPr>
        </p:nvSpPr>
        <p:spPr>
          <a:xfrm>
            <a:off x="3302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3"/>
          </p:nvPr>
        </p:nvSpPr>
        <p:spPr>
          <a:xfrm>
            <a:off x="9144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381000" y="571501"/>
            <a:ext cx="11430000" cy="952500"/>
          </a:xfrm>
        </p:spPr>
        <p:txBody>
          <a:bodyPr>
            <a:noAutofit/>
          </a:bodyPr>
          <a:lstStyle>
            <a:lvl1pPr>
              <a:defRPr>
                <a:solidFill>
                  <a:schemeClr val="tx1"/>
                </a:solidFill>
                <a:latin typeface="IBM Plex Sans" charset="0"/>
                <a:ea typeface="IBM Plex Sans" charset="0"/>
                <a:cs typeface="IBM Plex Sans" charset="0"/>
              </a:defRPr>
            </a:lvl1pPr>
          </a:lstStyle>
          <a:p>
            <a:r>
              <a:rPr lang="en-US" dirty="0"/>
              <a:t>Click to edit Master title style</a:t>
            </a:r>
          </a:p>
        </p:txBody>
      </p:sp>
    </p:spTree>
    <p:extLst>
      <p:ext uri="{BB962C8B-B14F-4D97-AF65-F5344CB8AC3E}">
        <p14:creationId xmlns:p14="http://schemas.microsoft.com/office/powerpoint/2010/main" val="25477166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6_Bar_Gray70_Left">
    <p:bg>
      <p:bgPr>
        <a:solidFill>
          <a:srgbClr val="EBEBEB"/>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3048000" cy="6858000"/>
          </a:xfrm>
          <a:prstGeom prst="rect">
            <a:avLst/>
          </a:prstGeom>
          <a:solidFill>
            <a:srgbClr val="565656"/>
          </a:solidFill>
        </p:spPr>
        <p:txBody>
          <a:bodyPr wrap="square" lIns="0" tIns="0" rIns="0" bIns="0" rtlCol="0" anchor="ctr">
            <a:noAutofit/>
          </a:bodyPr>
          <a:lstStyle/>
          <a:p>
            <a:pPr algn="ctr"/>
            <a:endParaRPr lang="en-US" sz="1600" err="1">
              <a:solidFill>
                <a:srgbClr val="000000"/>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 2019 IBM Corporation</a:t>
            </a:r>
          </a:p>
        </p:txBody>
      </p:sp>
      <p:sp>
        <p:nvSpPr>
          <p:cNvPr id="7" name="Title 1"/>
          <p:cNvSpPr>
            <a:spLocks noGrp="1"/>
          </p:cNvSpPr>
          <p:nvPr>
            <p:ph type="title" hasCustomPrompt="1"/>
          </p:nvPr>
        </p:nvSpPr>
        <p:spPr>
          <a:xfrm>
            <a:off x="304800" y="261395"/>
            <a:ext cx="2438400" cy="5988135"/>
          </a:xfrm>
        </p:spPr>
        <p:txBody>
          <a:bodyPr vert="horz" wrap="square" lIns="0" tIns="0" rIns="0" bIns="0" rtlCol="0" anchor="t" anchorCtr="0">
            <a:noAutofit/>
          </a:bodyPr>
          <a:lstStyle>
            <a:lvl1pPr>
              <a:defRPr lang="en-US" sz="3733">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477166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F4FF0-7E55-1542-80B5-EC6E33EB98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998560-6642-894F-BCCF-45E4FC6D470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0ADAEB-190D-044F-843D-746D26A232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6F88CD9-0A05-4946-8EC7-3AE77080AAC5}"/>
              </a:ext>
            </a:extLst>
          </p:cNvPr>
          <p:cNvSpPr>
            <a:spLocks noGrp="1"/>
          </p:cNvSpPr>
          <p:nvPr>
            <p:ph type="ftr" sz="quarter" idx="11"/>
          </p:nvPr>
        </p:nvSpPr>
        <p:spPr/>
        <p:txBody>
          <a:bodyPr/>
          <a:lstStyle/>
          <a:p>
            <a:r>
              <a:rPr lang="en-US"/>
              <a:t>© 2019 IBM Corporation</a:t>
            </a:r>
          </a:p>
        </p:txBody>
      </p:sp>
      <p:sp>
        <p:nvSpPr>
          <p:cNvPr id="6" name="Slide Number Placeholder 5">
            <a:extLst>
              <a:ext uri="{FF2B5EF4-FFF2-40B4-BE49-F238E27FC236}">
                <a16:creationId xmlns:a16="http://schemas.microsoft.com/office/drawing/2014/main" id="{C7C33ED8-CA15-7145-B5A5-DE0664D2030A}"/>
              </a:ext>
            </a:extLst>
          </p:cNvPr>
          <p:cNvSpPr>
            <a:spLocks noGrp="1"/>
          </p:cNvSpPr>
          <p:nvPr>
            <p:ph type="sldNum" sz="quarter" idx="12"/>
          </p:nvPr>
        </p:nvSpPr>
        <p:spPr/>
        <p:txBody>
          <a:bodyPr/>
          <a:lstStyle/>
          <a:p>
            <a:fld id="{32CE886D-60E4-0C4D-B9B3-45DB305E63F3}" type="slidenum">
              <a:rPr lang="en-US" smtClean="0"/>
              <a:t>‹#›</a:t>
            </a:fld>
            <a:endParaRPr lang="en-US"/>
          </a:p>
        </p:txBody>
      </p:sp>
    </p:spTree>
    <p:extLst>
      <p:ext uri="{BB962C8B-B14F-4D97-AF65-F5344CB8AC3E}">
        <p14:creationId xmlns:p14="http://schemas.microsoft.com/office/powerpoint/2010/main" val="32145956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4965" y="276623"/>
            <a:ext cx="10883268" cy="580968"/>
          </a:xfrm>
          <a:prstGeom prst="rect">
            <a:avLst/>
          </a:prstGeom>
        </p:spPr>
        <p:txBody>
          <a:bodyPr anchor="t"/>
          <a:lstStyle>
            <a:lvl1pPr>
              <a:defRPr sz="2400" b="1">
                <a:solidFill>
                  <a:srgbClr val="3B9EE3"/>
                </a:solidFill>
                <a:latin typeface="+mj-lt"/>
              </a:defRPr>
            </a:lvl1pPr>
          </a:lstStyle>
          <a:p>
            <a:r>
              <a:rPr lang="en-US" dirty="0"/>
              <a:t>Click to edit Master title style</a:t>
            </a:r>
          </a:p>
        </p:txBody>
      </p:sp>
    </p:spTree>
    <p:extLst>
      <p:ext uri="{BB962C8B-B14F-4D97-AF65-F5344CB8AC3E}">
        <p14:creationId xmlns:p14="http://schemas.microsoft.com/office/powerpoint/2010/main" val="12506813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le, bulle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3"/>
            <a:ext cx="11582400" cy="1152411"/>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pPr defTabSz="914377">
              <a:defRPr/>
            </a:pPr>
            <a:fld id="{D0BE6F14-FF48-0F4F-A8AA-2E3F25371E4A}" type="slidenum">
              <a:rPr lang="en-US" smtClean="0">
                <a:solidFill>
                  <a:srgbClr val="FFFFFF"/>
                </a:solidFill>
              </a:rPr>
              <a:pPr defTabSz="914377">
                <a:def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pPr defTabSz="914377">
              <a:defRPr/>
            </a:pPr>
            <a:r>
              <a:rPr lang="de-DE">
                <a:solidFill>
                  <a:srgbClr val="FFFFFF"/>
                </a:solidFill>
              </a:rPr>
              <a:t>IBM Confidential</a:t>
            </a:r>
            <a:endParaRPr lang="en-US" dirty="0">
              <a:solidFill>
                <a:srgbClr val="FFFFFF"/>
              </a:solidFill>
            </a:endParaRPr>
          </a:p>
        </p:txBody>
      </p:sp>
      <p:sp>
        <p:nvSpPr>
          <p:cNvPr id="9" name="Text Placeholder 8"/>
          <p:cNvSpPr>
            <a:spLocks noGrp="1"/>
          </p:cNvSpPr>
          <p:nvPr>
            <p:ph type="body" sz="quarter" idx="14" hasCustomPrompt="1"/>
          </p:nvPr>
        </p:nvSpPr>
        <p:spPr>
          <a:xfrm>
            <a:off x="304801" y="1515533"/>
            <a:ext cx="11582400" cy="4749800"/>
          </a:xfrm>
        </p:spPr>
        <p:txBody>
          <a:bodyPr/>
          <a:lstStyle>
            <a:lvl1pPr marL="380990" marR="0" indent="-380990" algn="l" defTabSz="609585" rtl="0" eaLnBrk="1" fontAlgn="auto" latinLnBrk="0" hangingPunct="1">
              <a:lnSpc>
                <a:spcPct val="100000"/>
              </a:lnSpc>
              <a:spcBef>
                <a:spcPts val="1467"/>
              </a:spcBef>
              <a:spcAft>
                <a:spcPts val="0"/>
              </a:spcAft>
              <a:buClrTx/>
              <a:buSzTx/>
              <a:buFont typeface=".AppleSystemUIFont" charset="-120"/>
              <a:buChar char="−"/>
              <a:tabLst/>
              <a:defRPr/>
            </a:lvl1pPr>
          </a:lstStyle>
          <a:p>
            <a:pPr marL="0" marR="0" lvl="0" indent="0" algn="l" defTabSz="609585" rtl="0" eaLnBrk="1" fontAlgn="auto" latinLnBrk="0" hangingPunct="1">
              <a:lnSpc>
                <a:spcPct val="100000"/>
              </a:lnSpc>
              <a:spcBef>
                <a:spcPts val="1467"/>
              </a:spcBef>
              <a:spcAft>
                <a:spcPts val="0"/>
              </a:spcAft>
              <a:buClrTx/>
              <a:buSzTx/>
              <a:tabLst/>
              <a:defRPr/>
            </a:pPr>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74866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5" y="527563"/>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sz="1800"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7/23/2020</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31193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2" y="315111"/>
            <a:ext cx="3021543" cy="1435443"/>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80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7/23/2020</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044829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1"/>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sz="180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1"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1" y="4279393"/>
            <a:ext cx="5266944" cy="1500187"/>
          </a:xfrm>
        </p:spPr>
        <p:txBody>
          <a:bodyPr/>
          <a:lstStyle>
            <a:lvl1pPr marL="0" indent="0">
              <a:buNone/>
              <a:defRPr sz="2400" cap="all" baseline="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7/23/2020</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692319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2" y="315111"/>
            <a:ext cx="3021543" cy="1435443"/>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80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7/23/2020</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0757508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2" y="315111"/>
            <a:ext cx="3021543" cy="1435443"/>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80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7/23/2020</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81420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3" cy="6022259"/>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sz="1800"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7/23/2020</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83017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3-5_Title and Content">
    <p:bg>
      <p:bgPr>
        <a:solidFill>
          <a:schemeClr val="tx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381000" y="220980"/>
            <a:ext cx="5486400" cy="2286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7" name="Text Placeholder 23"/>
          <p:cNvSpPr>
            <a:spLocks noGrp="1"/>
          </p:cNvSpPr>
          <p:nvPr>
            <p:ph type="body" sz="quarter" idx="14" hasCustomPrompt="1"/>
          </p:nvPr>
        </p:nvSpPr>
        <p:spPr>
          <a:xfrm>
            <a:off x="381000" y="6118860"/>
            <a:ext cx="5486400" cy="38100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66" name="Content Placeholder 2"/>
          <p:cNvSpPr>
            <a:spLocks noGrp="1"/>
          </p:cNvSpPr>
          <p:nvPr>
            <p:ph idx="1"/>
          </p:nvPr>
        </p:nvSpPr>
        <p:spPr>
          <a:xfrm>
            <a:off x="379048" y="1714501"/>
            <a:ext cx="11430000" cy="4381500"/>
          </a:xfrm>
        </p:spPr>
        <p:txBody>
          <a:bodyPr lIns="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571501"/>
            <a:ext cx="11430000" cy="952500"/>
          </a:xfrm>
        </p:spPr>
        <p:txBody>
          <a:bodyPr>
            <a:noAutofit/>
          </a:bodyPr>
          <a:lstStyle>
            <a:lvl1pPr>
              <a:defRPr>
                <a:solidFill>
                  <a:schemeClr val="tx1"/>
                </a:solidFill>
                <a:latin typeface="IBM Plex Sans" charset="0"/>
                <a:ea typeface="IBM Plex Sans" charset="0"/>
                <a:cs typeface="IBM Plex Sans" charset="0"/>
              </a:defRPr>
            </a:lvl1pPr>
          </a:lstStyle>
          <a:p>
            <a:r>
              <a:rPr lang="en-US" dirty="0"/>
              <a:t>Click to edit Master title style</a:t>
            </a:r>
          </a:p>
        </p:txBody>
      </p:sp>
    </p:spTree>
    <p:extLst>
      <p:ext uri="{BB962C8B-B14F-4D97-AF65-F5344CB8AC3E}">
        <p14:creationId xmlns:p14="http://schemas.microsoft.com/office/powerpoint/2010/main" val="12737213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7/23/2020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077431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1" y="0"/>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sz="180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7/23/2020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287284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sz="180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7/23/2020</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938358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6" y="1332238"/>
            <a:ext cx="5263732" cy="3841103"/>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sz="1800"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7/23/2020</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1511398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7/23/2020</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1916362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7/23/2020</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597735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11582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 2019 IBM Corporation</a:t>
            </a:r>
            <a:endParaRPr lang="en-US"/>
          </a:p>
        </p:txBody>
      </p:sp>
    </p:spTree>
    <p:extLst>
      <p:ext uri="{BB962C8B-B14F-4D97-AF65-F5344CB8AC3E}">
        <p14:creationId xmlns:p14="http://schemas.microsoft.com/office/powerpoint/2010/main" val="12665940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11582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 2019 IBM Corporation</a:t>
            </a:r>
            <a:endParaRPr lang="en-US"/>
          </a:p>
        </p:txBody>
      </p:sp>
      <p:sp>
        <p:nvSpPr>
          <p:cNvPr id="8" name="Text Placeholder 7"/>
          <p:cNvSpPr>
            <a:spLocks noGrp="1"/>
          </p:cNvSpPr>
          <p:nvPr>
            <p:ph type="body" sz="quarter" idx="12"/>
          </p:nvPr>
        </p:nvSpPr>
        <p:spPr>
          <a:xfrm>
            <a:off x="304800" y="1499618"/>
            <a:ext cx="5486400" cy="4781127"/>
          </a:xfrm>
        </p:spPr>
        <p:txBody>
          <a:bodyPr/>
          <a:lstStyle>
            <a:lvl1pPr>
              <a:spcBef>
                <a:spcPts val="0"/>
              </a:spcBef>
              <a:defRPr sz="186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6400800" y="1499618"/>
            <a:ext cx="5486400" cy="4781127"/>
          </a:xfrm>
        </p:spPr>
        <p:txBody>
          <a:bodyPr/>
          <a:lstStyle>
            <a:lvl1pPr>
              <a:spcBef>
                <a:spcPts val="0"/>
              </a:spcBef>
              <a:defRPr sz="186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40365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0" i="0" baseline="0"/>
            </a:lvl1pPr>
          </a:lstStyle>
          <a:p>
            <a:r>
              <a:rPr lang="en-US" dirty="0"/>
              <a:t>3 column layout (click to add heading)</a:t>
            </a:r>
          </a:p>
        </p:txBody>
      </p:sp>
      <p:sp>
        <p:nvSpPr>
          <p:cNvPr id="3" name="Slide Number Placeholder 2"/>
          <p:cNvSpPr>
            <a:spLocks noGrp="1"/>
          </p:cNvSpPr>
          <p:nvPr>
            <p:ph type="sldNum" sz="quarter" idx="10"/>
          </p:nvPr>
        </p:nvSpPr>
        <p:spPr/>
        <p:txBody>
          <a:bodyPr/>
          <a:lstStyle>
            <a:lvl1pPr>
              <a:defRPr b="0" i="0"/>
            </a:lvl1pPr>
          </a:lstStyle>
          <a:p>
            <a:fld id="{CE99A73B-124F-5F40-B516-EAF367282871}" type="slidenum">
              <a:rPr lang="en-US" smtClean="0">
                <a:solidFill>
                  <a:srgbClr val="272727"/>
                </a:solidFill>
              </a:rPr>
              <a:pPr/>
              <a:t>‹#›</a:t>
            </a:fld>
            <a:endParaRPr lang="en-US" dirty="0">
              <a:solidFill>
                <a:srgbClr val="272727"/>
              </a:solidFill>
            </a:endParaRPr>
          </a:p>
        </p:txBody>
      </p:sp>
      <p:sp>
        <p:nvSpPr>
          <p:cNvPr id="5" name="Text Placeholder 4"/>
          <p:cNvSpPr>
            <a:spLocks noGrp="1"/>
          </p:cNvSpPr>
          <p:nvPr>
            <p:ph type="body" sz="quarter" idx="11"/>
          </p:nvPr>
        </p:nvSpPr>
        <p:spPr>
          <a:xfrm>
            <a:off x="450089" y="2348708"/>
            <a:ext cx="3557819" cy="3888581"/>
          </a:xfrm>
        </p:spPr>
        <p:txBody>
          <a:bodyPr>
            <a:noAutofit/>
          </a:bodyPr>
          <a:lstStyle>
            <a:lvl1pPr marL="0" indent="0">
              <a:buNone/>
              <a:defRPr b="0" i="0"/>
            </a:lvl1pPr>
            <a:lvl2pPr marL="317436" indent="0">
              <a:buNone/>
              <a:defRPr b="0" i="0"/>
            </a:lvl2pPr>
            <a:lvl3pPr marL="634872" indent="0">
              <a:buNone/>
              <a:defRPr b="0" i="0"/>
            </a:lvl3pPr>
            <a:lvl4pPr marL="952311" indent="0">
              <a:buNone/>
              <a:defRPr b="0" i="0"/>
            </a:lvl4pPr>
            <a:lvl5pPr marL="1269747" indent="0">
              <a:buNone/>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2"/>
          </p:nvPr>
        </p:nvSpPr>
        <p:spPr>
          <a:xfrm>
            <a:off x="4296057" y="2348708"/>
            <a:ext cx="3599891" cy="3888581"/>
          </a:xfrm>
        </p:spPr>
        <p:txBody>
          <a:bodyPr>
            <a:noAutofit/>
          </a:bodyPr>
          <a:lstStyle>
            <a:lvl1pPr marL="0" indent="0">
              <a:buNone/>
              <a:defRPr b="0" i="0"/>
            </a:lvl1pPr>
            <a:lvl2pPr marL="317436" indent="0">
              <a:buNone/>
              <a:defRPr b="0" i="0"/>
            </a:lvl2pPr>
            <a:lvl3pPr marL="634872" indent="0">
              <a:buNone/>
              <a:defRPr b="0" i="0"/>
            </a:lvl3pPr>
            <a:lvl4pPr marL="952311" indent="0">
              <a:buNone/>
              <a:defRPr b="0" i="0"/>
            </a:lvl4pPr>
            <a:lvl5pPr marL="1269747" indent="0">
              <a:buNone/>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p:nvPr>
        </p:nvSpPr>
        <p:spPr>
          <a:xfrm>
            <a:off x="8184100" y="2348708"/>
            <a:ext cx="3541745" cy="3888581"/>
          </a:xfrm>
        </p:spPr>
        <p:txBody>
          <a:bodyPr>
            <a:noAutofit/>
          </a:bodyPr>
          <a:lstStyle>
            <a:lvl1pPr marL="0" indent="0">
              <a:buNone/>
              <a:defRPr b="0" i="0"/>
            </a:lvl1pPr>
            <a:lvl2pPr marL="317436" indent="0">
              <a:buNone/>
              <a:defRPr b="0" i="0"/>
            </a:lvl2pPr>
            <a:lvl3pPr marL="634872" indent="0">
              <a:buNone/>
              <a:defRPr b="0" i="0"/>
            </a:lvl3pPr>
            <a:lvl4pPr marL="952311" indent="0">
              <a:buNone/>
              <a:defRPr b="0" i="0"/>
            </a:lvl4pPr>
            <a:lvl5pPr marL="1269747" indent="0">
              <a:buNone/>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4" hasCustomPrompt="1"/>
          </p:nvPr>
        </p:nvSpPr>
        <p:spPr>
          <a:xfrm>
            <a:off x="450089" y="1232696"/>
            <a:ext cx="11280715" cy="611981"/>
          </a:xfrm>
        </p:spPr>
        <p:txBody>
          <a:bodyPr>
            <a:noAutofit/>
          </a:bodyPr>
          <a:lstStyle>
            <a:lvl1pPr marL="0" indent="0">
              <a:buFont typeface="Arial" charset="0"/>
              <a:buNone/>
              <a:defRPr b="0" i="0"/>
            </a:lvl1pPr>
          </a:lstStyle>
          <a:p>
            <a:pPr lvl="0"/>
            <a:r>
              <a:rPr lang="en-US" dirty="0"/>
              <a:t>The three column layout is good for side-by-side comparisons. The rule of three in writing says that audiences are more likely to remember information because 3 is the minimal amount to show patterns (fast, medium, slow; “too big,” “too small,” “just right”).</a:t>
            </a:r>
          </a:p>
        </p:txBody>
      </p:sp>
    </p:spTree>
    <p:extLst>
      <p:ext uri="{BB962C8B-B14F-4D97-AF65-F5344CB8AC3E}">
        <p14:creationId xmlns:p14="http://schemas.microsoft.com/office/powerpoint/2010/main" val="2908641444"/>
      </p:ext>
    </p:extLst>
  </p:cSld>
  <p:clrMapOvr>
    <a:masterClrMapping/>
  </p:clrMapOvr>
  <p:extLst>
    <p:ext uri="{DCECCB84-F9BA-43D5-87BE-67443E8EF086}">
      <p15:sldGuideLst xmlns:p15="http://schemas.microsoft.com/office/powerpoint/2012/main">
        <p15:guide id="1" pos="5049">
          <p15:clr>
            <a:srgbClr val="FBAE40"/>
          </p15:clr>
        </p15:guide>
        <p15:guide id="2" pos="5412">
          <p15:clr>
            <a:srgbClr val="FBAE40"/>
          </p15:clr>
        </p15:guide>
        <p15:guide id="3" pos="9947">
          <p15:clr>
            <a:srgbClr val="FBAE40"/>
          </p15:clr>
        </p15:guide>
        <p15:guide id="4" pos="1031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70"/>
            <a:ext cx="11582400" cy="5964767"/>
          </a:xfrm>
        </p:spPr>
        <p:txBody>
          <a:bodyPr/>
          <a:lstStyle>
            <a:lvl1pPr>
              <a:lnSpc>
                <a:spcPct val="90000"/>
              </a:lnSpc>
              <a:defRPr sz="128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 2019 IBM Corporation</a:t>
            </a:r>
            <a:endParaRPr lang="en-US"/>
          </a:p>
        </p:txBody>
      </p:sp>
    </p:spTree>
    <p:extLst>
      <p:ext uri="{BB962C8B-B14F-4D97-AF65-F5344CB8AC3E}">
        <p14:creationId xmlns:p14="http://schemas.microsoft.com/office/powerpoint/2010/main" val="1088910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3-2_Title and Content">
    <p:bg>
      <p:bgPr>
        <a:solidFill>
          <a:schemeClr val="tx2"/>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381001" y="1714500"/>
            <a:ext cx="2476500" cy="3048000"/>
          </a:xfrm>
        </p:spPr>
        <p:txBody>
          <a:bodyPr tIns="228600">
            <a:noAutofit/>
          </a:bodyPr>
          <a:lstStyle/>
          <a:p>
            <a:r>
              <a:rPr lang="en-US" dirty="0"/>
              <a:t>Click to edit Master title style</a:t>
            </a:r>
          </a:p>
        </p:txBody>
      </p:sp>
      <p:sp>
        <p:nvSpPr>
          <p:cNvPr id="12" name="Text Placeholder 4"/>
          <p:cNvSpPr>
            <a:spLocks noGrp="1"/>
          </p:cNvSpPr>
          <p:nvPr>
            <p:ph type="body" sz="quarter" idx="11"/>
          </p:nvPr>
        </p:nvSpPr>
        <p:spPr>
          <a:xfrm>
            <a:off x="381001" y="220980"/>
            <a:ext cx="2476500" cy="6858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14" name="Text Placeholder 23"/>
          <p:cNvSpPr>
            <a:spLocks noGrp="1"/>
          </p:cNvSpPr>
          <p:nvPr>
            <p:ph type="body" sz="quarter" idx="15" hasCustomPrompt="1"/>
          </p:nvPr>
        </p:nvSpPr>
        <p:spPr>
          <a:xfrm>
            <a:off x="381001" y="6096001"/>
            <a:ext cx="2514601" cy="40386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18" name="Content Placeholder 2"/>
          <p:cNvSpPr>
            <a:spLocks noGrp="1"/>
          </p:cNvSpPr>
          <p:nvPr>
            <p:ph idx="10"/>
          </p:nvPr>
        </p:nvSpPr>
        <p:spPr>
          <a:xfrm>
            <a:off x="6223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2"/>
          </p:nvPr>
        </p:nvSpPr>
        <p:spPr>
          <a:xfrm>
            <a:off x="3302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idx="13"/>
          </p:nvPr>
        </p:nvSpPr>
        <p:spPr>
          <a:xfrm>
            <a:off x="9144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66397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2018 IBM Corporation</a:t>
            </a:r>
            <a:endParaRPr lang="en-US"/>
          </a:p>
        </p:txBody>
      </p:sp>
      <p:sp>
        <p:nvSpPr>
          <p:cNvPr id="6" name="Title 5"/>
          <p:cNvSpPr>
            <a:spLocks noGrp="1"/>
          </p:cNvSpPr>
          <p:nvPr>
            <p:ph type="title"/>
          </p:nvPr>
        </p:nvSpPr>
        <p:spPr>
          <a:xfrm>
            <a:off x="2" y="-1"/>
            <a:ext cx="12191999" cy="660181"/>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7991202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Text 3 col + small intro">
    <p:spTree>
      <p:nvGrpSpPr>
        <p:cNvPr id="1" name=""/>
        <p:cNvGrpSpPr/>
        <p:nvPr/>
      </p:nvGrpSpPr>
      <p:grpSpPr>
        <a:xfrm>
          <a:off x="0" y="0"/>
          <a:ext cx="0" cy="0"/>
          <a:chOff x="0" y="0"/>
          <a:chExt cx="0" cy="0"/>
        </a:xfrm>
      </p:grpSpPr>
      <p:sp>
        <p:nvSpPr>
          <p:cNvPr id="474" name="primary footer"/>
          <p:cNvSpPr>
            <a:spLocks noGrp="1"/>
          </p:cNvSpPr>
          <p:nvPr>
            <p:ph type="body" sz="quarter" idx="13"/>
          </p:nvPr>
        </p:nvSpPr>
        <p:spPr>
          <a:xfrm>
            <a:off x="10002628" y="6548755"/>
            <a:ext cx="899605" cy="92333"/>
          </a:xfrm>
          <a:prstGeom prst="rect">
            <a:avLst/>
          </a:prstGeom>
        </p:spPr>
        <p:txBody>
          <a:bodyPr wrap="none" lIns="0" tIns="0" rIns="0" bIns="0">
            <a:spAutoFit/>
          </a:bodyPr>
          <a:lstStyle>
            <a:lvl1pPr defTabSz="1219170">
              <a:lnSpc>
                <a:spcPct val="100000"/>
              </a:lnSpc>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475" name="secondary footer"/>
          <p:cNvSpPr>
            <a:spLocks noGrp="1"/>
          </p:cNvSpPr>
          <p:nvPr>
            <p:ph type="body" sz="quarter" idx="14"/>
          </p:nvPr>
        </p:nvSpPr>
        <p:spPr>
          <a:xfrm>
            <a:off x="8701617" y="6548755"/>
            <a:ext cx="1011174" cy="92333"/>
          </a:xfrm>
          <a:prstGeom prst="rect">
            <a:avLst/>
          </a:prstGeom>
        </p:spPr>
        <p:txBody>
          <a:bodyPr wrap="none" lIns="0" tIns="0" rIns="0" bIns="0">
            <a:spAutoFit/>
          </a:bodyPr>
          <a:lstStyle>
            <a:lvl1pPr defTabSz="1219170">
              <a:lnSpc>
                <a:spcPct val="100000"/>
              </a:lnSpc>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476" name="Text"/>
          <p:cNvSpPr>
            <a:spLocks noGrp="1"/>
          </p:cNvSpPr>
          <p:nvPr>
            <p:ph type="body" sz="quarter" idx="15"/>
          </p:nvPr>
        </p:nvSpPr>
        <p:spPr>
          <a:xfrm>
            <a:off x="11459179" y="6548755"/>
            <a:ext cx="266098" cy="184666"/>
          </a:xfrm>
          <a:prstGeom prst="rect">
            <a:avLst/>
          </a:prstGeom>
        </p:spPr>
        <p:txBody>
          <a:bodyPr wrap="none" lIns="0" tIns="0" rIns="0" bIns="0">
            <a:spAutoFit/>
          </a:bodyPr>
          <a:lstStyle>
            <a:lvl1pPr algn="r" defTabSz="1100639">
              <a:lnSpc>
                <a:spcPct val="100000"/>
              </a:lnSpc>
              <a:defRPr sz="1200" cap="all">
                <a:solidFill>
                  <a:srgbClr val="A6AAA9"/>
                </a:solidFill>
                <a:latin typeface="BentonSansF Medium"/>
                <a:sym typeface="BentonSansF Medium"/>
              </a:defRPr>
            </a:lvl1pPr>
          </a:lstStyle>
          <a:p>
            <a:pPr algn="r" defTabSz="825500">
              <a:lnSpc>
                <a:spcPct val="100000"/>
              </a:lnSpc>
              <a:defRPr sz="1200" cap="all">
                <a:solidFill>
                  <a:srgbClr val="A6AAA9"/>
                </a:solidFill>
                <a:latin typeface="BentonSansF Medium"/>
                <a:ea typeface="BentonSansF Medium"/>
                <a:cs typeface="BentonSansF Medium"/>
                <a:sym typeface="BentonSansF Medium"/>
              </a:defRPr>
            </a:pPr>
            <a:fld id="{86CB4B4D-7CA3-9044-876B-883B54F8677D}" type="slidenum">
              <a:t>​</a:t>
            </a:fld>
            <a:r>
              <a:t>￼</a:t>
            </a:r>
          </a:p>
        </p:txBody>
      </p:sp>
      <p:sp>
        <p:nvSpPr>
          <p:cNvPr id="477" name="SECTION"/>
          <p:cNvSpPr>
            <a:spLocks noGrp="1"/>
          </p:cNvSpPr>
          <p:nvPr>
            <p:ph type="body" sz="quarter" idx="16"/>
          </p:nvPr>
        </p:nvSpPr>
        <p:spPr>
          <a:xfrm>
            <a:off x="884403" y="662083"/>
            <a:ext cx="3250388" cy="153888"/>
          </a:xfrm>
          <a:prstGeom prst="rect">
            <a:avLst/>
          </a:prstGeom>
        </p:spPr>
        <p:txBody>
          <a:bodyPr lIns="0" tIns="0" rIns="0" bIns="0">
            <a:spAutoFit/>
          </a:bodyPr>
          <a:lstStyle>
            <a:lvl1pPr>
              <a:lnSpc>
                <a:spcPct val="100000"/>
              </a:lnSpc>
              <a:defRPr sz="1000" cap="all" spc="100">
                <a:latin typeface="BentonSansF Medium"/>
                <a:ea typeface="BentonSansF Medium"/>
                <a:cs typeface="BentonSansF Medium"/>
                <a:sym typeface="BentonSansF Medium"/>
              </a:defRPr>
            </a:lvl1pPr>
          </a:lstStyle>
          <a:p>
            <a:r>
              <a:t>SECTION</a:t>
            </a:r>
          </a:p>
        </p:txBody>
      </p:sp>
      <p:sp>
        <p:nvSpPr>
          <p:cNvPr id="478" name="Introduction statement aute irure lorem sit"/>
          <p:cNvSpPr>
            <a:spLocks noGrp="1"/>
          </p:cNvSpPr>
          <p:nvPr>
            <p:ph type="body" sz="quarter" idx="17"/>
          </p:nvPr>
        </p:nvSpPr>
        <p:spPr>
          <a:xfrm>
            <a:off x="881838" y="1156542"/>
            <a:ext cx="4355076" cy="1121783"/>
          </a:xfrm>
          <a:prstGeom prst="rect">
            <a:avLst/>
          </a:prstGeom>
        </p:spPr>
        <p:txBody>
          <a:bodyPr lIns="0" tIns="0" rIns="0" bIns="0">
            <a:spAutoFit/>
          </a:bodyPr>
          <a:lstStyle>
            <a:lvl1pPr marR="28574" defTabSz="641335">
              <a:lnSpc>
                <a:spcPct val="80000"/>
              </a:lnSpc>
              <a:defRPr sz="3000" b="1" spc="31">
                <a:solidFill>
                  <a:srgbClr val="424242"/>
                </a:solidFill>
                <a:uFill>
                  <a:solidFill>
                    <a:srgbClr val="000000"/>
                  </a:solidFill>
                </a:uFill>
                <a:latin typeface="Helvetica"/>
                <a:ea typeface="Helvetica"/>
                <a:cs typeface="Helvetica"/>
                <a:sym typeface="Helvetica"/>
              </a:defRPr>
            </a:lvl1pPr>
          </a:lstStyle>
          <a:p>
            <a:r>
              <a:t>Introduction statement aute irure lorem sit</a:t>
            </a:r>
          </a:p>
        </p:txBody>
      </p:sp>
      <p:sp>
        <p:nvSpPr>
          <p:cNvPr id="479" name="Description text dolor sit lorem ipsum, consectetur adipisicing elit, sed do eiusmod tempor incididunt ut labore et dolore magna aliqua. Ute enim ad minim veniam, quis exer citation ullamco lorem ipsum."/>
          <p:cNvSpPr>
            <a:spLocks noGrp="1"/>
          </p:cNvSpPr>
          <p:nvPr>
            <p:ph type="body" sz="quarter" idx="18"/>
          </p:nvPr>
        </p:nvSpPr>
        <p:spPr>
          <a:xfrm>
            <a:off x="882575" y="4522555"/>
            <a:ext cx="2822264" cy="978408"/>
          </a:xfrm>
          <a:prstGeom prst="rect">
            <a:avLst/>
          </a:prstGeom>
        </p:spPr>
        <p:txBody>
          <a:bodyPr lIns="0" tIns="0" rIns="0" bIns="0">
            <a:spAutoFit/>
          </a:bodyPr>
          <a:lstStyle>
            <a:lvl1pPr>
              <a:defRPr sz="1051"/>
            </a:lvl1pPr>
          </a:lstStyle>
          <a:p>
            <a:r>
              <a:t>Description text dolor sit lorem ipsum, consectetur adipisicing elit, sed do eiusmod tempor incididunt ut labore et dolore magna aliqua. Ute enim ad minim veniam, quis exer citation ullamco lorem ipsum.</a:t>
            </a:r>
          </a:p>
        </p:txBody>
      </p:sp>
      <p:sp>
        <p:nvSpPr>
          <p:cNvPr id="480" name="Section Subtitle"/>
          <p:cNvSpPr>
            <a:spLocks noGrp="1"/>
          </p:cNvSpPr>
          <p:nvPr>
            <p:ph type="body" sz="quarter" idx="19"/>
          </p:nvPr>
        </p:nvSpPr>
        <p:spPr>
          <a:xfrm>
            <a:off x="882576" y="4111682"/>
            <a:ext cx="2347265" cy="200055"/>
          </a:xfrm>
          <a:prstGeom prst="rect">
            <a:avLst/>
          </a:prstGeom>
        </p:spPr>
        <p:txBody>
          <a:bodyPr lIns="0" tIns="0" rIns="0" bIns="0" anchor="b">
            <a:spAutoFit/>
          </a:bodyPr>
          <a:lstStyle>
            <a:lvl1pPr>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481" name="Description text dolor sit lorem ipsum, consectetur adipisicing elit, sed do eiusmod tempor incididunt ut labore et dolore magna aliqua. Ute enim ad minim veniam, quis exer citation ullamco lorem ipsum."/>
          <p:cNvSpPr>
            <a:spLocks noGrp="1"/>
          </p:cNvSpPr>
          <p:nvPr>
            <p:ph type="body" sz="quarter" idx="20"/>
          </p:nvPr>
        </p:nvSpPr>
        <p:spPr>
          <a:xfrm>
            <a:off x="4332461" y="4522555"/>
            <a:ext cx="2822264" cy="978408"/>
          </a:xfrm>
          <a:prstGeom prst="rect">
            <a:avLst/>
          </a:prstGeom>
        </p:spPr>
        <p:txBody>
          <a:bodyPr lIns="0" tIns="0" rIns="0" bIns="0">
            <a:spAutoFit/>
          </a:bodyPr>
          <a:lstStyle>
            <a:lvl1pPr>
              <a:defRPr sz="1051"/>
            </a:lvl1pPr>
          </a:lstStyle>
          <a:p>
            <a:r>
              <a:t>Description text dolor sit lorem ipsum, consectetur adipisicing elit, sed do eiusmod tempor incididunt ut labore et dolore magna aliqua. Ute enim ad minim veniam, quis exer citation ullamco lorem ipsum.</a:t>
            </a:r>
          </a:p>
        </p:txBody>
      </p:sp>
      <p:sp>
        <p:nvSpPr>
          <p:cNvPr id="482" name="Section Subtitle"/>
          <p:cNvSpPr>
            <a:spLocks noGrp="1"/>
          </p:cNvSpPr>
          <p:nvPr>
            <p:ph type="body" sz="quarter" idx="21"/>
          </p:nvPr>
        </p:nvSpPr>
        <p:spPr>
          <a:xfrm>
            <a:off x="4332462" y="4111682"/>
            <a:ext cx="2347265" cy="200055"/>
          </a:xfrm>
          <a:prstGeom prst="rect">
            <a:avLst/>
          </a:prstGeom>
        </p:spPr>
        <p:txBody>
          <a:bodyPr lIns="0" tIns="0" rIns="0" bIns="0" anchor="b">
            <a:spAutoFit/>
          </a:bodyPr>
          <a:lstStyle>
            <a:lvl1pPr>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483" name="Description text dolor sit lorem ipsum, consectetur adipisicing elit, sed do eiusmod tempor incididunt ut labore et dolore magna aliqua. Ute enim ad minim veniam, quis exer citation ullamco lorem ipsum."/>
          <p:cNvSpPr>
            <a:spLocks noGrp="1"/>
          </p:cNvSpPr>
          <p:nvPr>
            <p:ph type="body" sz="quarter" idx="22"/>
          </p:nvPr>
        </p:nvSpPr>
        <p:spPr>
          <a:xfrm>
            <a:off x="7782348" y="4522555"/>
            <a:ext cx="2822264" cy="978408"/>
          </a:xfrm>
          <a:prstGeom prst="rect">
            <a:avLst/>
          </a:prstGeom>
        </p:spPr>
        <p:txBody>
          <a:bodyPr lIns="0" tIns="0" rIns="0" bIns="0">
            <a:spAutoFit/>
          </a:bodyPr>
          <a:lstStyle>
            <a:lvl1pPr>
              <a:defRPr sz="1051"/>
            </a:lvl1pPr>
          </a:lstStyle>
          <a:p>
            <a:r>
              <a:t>Description text dolor sit lorem ipsum, consectetur adipisicing elit, sed do eiusmod tempor incididunt ut labore et dolore magna aliqua. Ute enim ad minim veniam, quis exer citation ullamco lorem ipsum.</a:t>
            </a:r>
          </a:p>
        </p:txBody>
      </p:sp>
      <p:sp>
        <p:nvSpPr>
          <p:cNvPr id="484" name="Section Subtitle"/>
          <p:cNvSpPr>
            <a:spLocks noGrp="1"/>
          </p:cNvSpPr>
          <p:nvPr>
            <p:ph type="body" sz="quarter" idx="23"/>
          </p:nvPr>
        </p:nvSpPr>
        <p:spPr>
          <a:xfrm>
            <a:off x="7782349" y="4111682"/>
            <a:ext cx="2347265" cy="200055"/>
          </a:xfrm>
          <a:prstGeom prst="rect">
            <a:avLst/>
          </a:prstGeom>
        </p:spPr>
        <p:txBody>
          <a:bodyPr lIns="0" tIns="0" rIns="0" bIns="0" anchor="b">
            <a:spAutoFit/>
          </a:bodyPr>
          <a:lstStyle>
            <a:lvl1pPr>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485"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2" name="Rectangle 1"/>
          <p:cNvSpPr/>
          <p:nvPr userDrawn="1"/>
        </p:nvSpPr>
        <p:spPr>
          <a:xfrm>
            <a:off x="413240" y="6470092"/>
            <a:ext cx="471163" cy="3098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1470" rtl="0" fontAlgn="auto" latinLnBrk="0" hangingPunct="0">
              <a:lnSpc>
                <a:spcPct val="14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mn-lt"/>
              <a:ea typeface="+mn-ea"/>
              <a:cs typeface="+mn-cs"/>
              <a:sym typeface="BentonSansF"/>
            </a:endParaRPr>
          </a:p>
        </p:txBody>
      </p:sp>
    </p:spTree>
    <p:extLst>
      <p:ext uri="{BB962C8B-B14F-4D97-AF65-F5344CB8AC3E}">
        <p14:creationId xmlns:p14="http://schemas.microsoft.com/office/powerpoint/2010/main" val="1016218578"/>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Footer Placeholder 4"/>
          <p:cNvSpPr>
            <a:spLocks noGrp="1" noChangeArrowheads="1"/>
          </p:cNvSpPr>
          <p:nvPr>
            <p:ph type="ftr" sz="quarter" idx="10"/>
          </p:nvPr>
        </p:nvSpPr>
        <p:spPr/>
        <p:txBody>
          <a:bodyPr/>
          <a:lstStyle>
            <a:lvl1pPr>
              <a:defRPr/>
            </a:lvl1pPr>
          </a:lstStyle>
          <a:p>
            <a:pPr>
              <a:defRPr/>
            </a:pPr>
            <a:r>
              <a:rPr lang="en-GB" altLang="en-US">
                <a:solidFill>
                  <a:prstClr val="white">
                    <a:lumMod val="50000"/>
                  </a:prstClr>
                </a:solidFill>
              </a:rPr>
              <a:t>IBM Confidential</a:t>
            </a:r>
            <a:endParaRPr lang="en-US" altLang="en-US" dirty="0">
              <a:solidFill>
                <a:prstClr val="white">
                  <a:lumMod val="50000"/>
                </a:prstClr>
              </a:solidFill>
            </a:endParaRPr>
          </a:p>
        </p:txBody>
      </p:sp>
    </p:spTree>
    <p:extLst>
      <p:ext uri="{BB962C8B-B14F-4D97-AF65-F5344CB8AC3E}">
        <p14:creationId xmlns:p14="http://schemas.microsoft.com/office/powerpoint/2010/main" val="17541381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679420" y="161111"/>
            <a:ext cx="11106000" cy="137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1"/>
              </a:buClr>
              <a:buSzPts val="3000"/>
              <a:buFont typeface="Arial"/>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41435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pPr defTabSz="914377">
              <a:defRPr/>
            </a:pPr>
            <a:r>
              <a:rPr lang="en-US">
                <a:solidFill>
                  <a:srgbClr val="E7E6E6"/>
                </a:solidFill>
              </a:rPr>
              <a:t>Think 2019 / © 2019 IBM Corporation
</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pPr defTabSz="914377">
              <a:defRPr/>
            </a:pPr>
            <a:fld id="{3FD999D4-B456-9943-89B7-30D56181CE18}" type="slidenum">
              <a:rPr lang="en-US" smtClean="0">
                <a:solidFill>
                  <a:srgbClr val="E7E6E6"/>
                </a:solidFill>
              </a:rPr>
              <a:pPr defTabSz="914377">
                <a:defRPr/>
              </a:pPr>
              <a:t>‹#›</a:t>
            </a:fld>
            <a:endParaRPr lang="en-US">
              <a:solidFill>
                <a:srgbClr val="E7E6E6"/>
              </a:solidFill>
            </a:endParaRPr>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42527483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914377">
              <a:defRPr/>
            </a:pPr>
            <a:fld id="{3FD999D4-B456-9943-89B7-30D56181CE18}" type="slidenum">
              <a:rPr lang="en-US" smtClean="0">
                <a:solidFill>
                  <a:srgbClr val="000000">
                    <a:tint val="75000"/>
                  </a:srgbClr>
                </a:solidFill>
              </a:rPr>
              <a:pPr defTabSz="914377">
                <a:defRPr/>
              </a:pPr>
              <a:t>‹#›</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pPr defTabSz="914377">
              <a:defRPr/>
            </a:pPr>
            <a:r>
              <a:rPr lang="en-US">
                <a:solidFill>
                  <a:srgbClr val="000000">
                    <a:tint val="75000"/>
                  </a:srgbClr>
                </a:solidFill>
              </a:rPr>
              <a:t>Think 2019 / © 2019 IBM Corporation
</a:t>
            </a:r>
          </a:p>
        </p:txBody>
      </p:sp>
    </p:spTree>
    <p:extLst>
      <p:ext uri="{BB962C8B-B14F-4D97-AF65-F5344CB8AC3E}">
        <p14:creationId xmlns:p14="http://schemas.microsoft.com/office/powerpoint/2010/main" val="27141352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itle +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5" name="Text Placeholder 4">
            <a:extLst>
              <a:ext uri="{FF2B5EF4-FFF2-40B4-BE49-F238E27FC236}">
                <a16:creationId xmlns:a16="http://schemas.microsoft.com/office/drawing/2014/main" id="{9E1A535D-5FE5-7949-ADF7-DCCED550FC25}"/>
              </a:ext>
            </a:extLst>
          </p:cNvPr>
          <p:cNvSpPr>
            <a:spLocks noGrp="1"/>
          </p:cNvSpPr>
          <p:nvPr>
            <p:ph type="body" sz="quarter" idx="10"/>
          </p:nvPr>
        </p:nvSpPr>
        <p:spPr>
          <a:xfrm>
            <a:off x="567649" y="1134319"/>
            <a:ext cx="11056703" cy="5455456"/>
          </a:xfrm>
          <a:prstGeom prst="rect">
            <a:avLst/>
          </a:prstGeom>
        </p:spPr>
        <p:txBody>
          <a:bodyPr/>
          <a:lstStyle>
            <a:lvl1pPr>
              <a:defRPr sz="1800" b="1"/>
            </a:lvl1pPr>
            <a:lvl2pPr>
              <a:defRPr sz="1600"/>
            </a:lvl2pPr>
            <a:lvl3pPr>
              <a:defRPr sz="1400"/>
            </a:lvl3pPr>
            <a:lvl4pPr>
              <a:defRPr sz="12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50466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183"/>
        <p:cNvGrpSpPr/>
        <p:nvPr/>
      </p:nvGrpSpPr>
      <p:grpSpPr>
        <a:xfrm>
          <a:off x="0" y="0"/>
          <a:ext cx="0" cy="0"/>
          <a:chOff x="0" y="0"/>
          <a:chExt cx="0" cy="0"/>
        </a:xfrm>
      </p:grpSpPr>
      <p:sp>
        <p:nvSpPr>
          <p:cNvPr id="184" name="Google Shape;184;p24"/>
          <p:cNvSpPr txBox="1">
            <a:spLocks noGrp="1"/>
          </p:cNvSpPr>
          <p:nvPr>
            <p:ph type="body" idx="1"/>
          </p:nvPr>
        </p:nvSpPr>
        <p:spPr>
          <a:xfrm>
            <a:off x="1102267" y="2167900"/>
            <a:ext cx="9987600" cy="3526400"/>
          </a:xfrm>
          <a:prstGeom prst="rect">
            <a:avLst/>
          </a:prstGeom>
        </p:spPr>
        <p:txBody>
          <a:bodyPr spcFirstLastPara="1" wrap="square" lIns="0" tIns="0" rIns="0" bIns="0" anchor="t" anchorCtr="0">
            <a:noAutofit/>
          </a:bodyPr>
          <a:lstStyle>
            <a:lvl1pPr marL="609570" lvl="0" indent="-389448" rtl="0">
              <a:spcBef>
                <a:spcPts val="0"/>
              </a:spcBef>
              <a:spcAft>
                <a:spcPts val="0"/>
              </a:spcAft>
              <a:buSzPts val="1000"/>
              <a:buChar char="●"/>
              <a:defRPr/>
            </a:lvl1pPr>
            <a:lvl2pPr marL="1219140" lvl="1" indent="-389448" rtl="0">
              <a:spcBef>
                <a:spcPts val="2133"/>
              </a:spcBef>
              <a:spcAft>
                <a:spcPts val="0"/>
              </a:spcAft>
              <a:buSzPts val="1000"/>
              <a:buChar char="○"/>
              <a:defRPr/>
            </a:lvl2pPr>
            <a:lvl3pPr marL="1828709" lvl="2" indent="-389448" rtl="0">
              <a:spcBef>
                <a:spcPts val="2133"/>
              </a:spcBef>
              <a:spcAft>
                <a:spcPts val="0"/>
              </a:spcAft>
              <a:buSzPts val="1000"/>
              <a:buChar char="■"/>
              <a:defRPr/>
            </a:lvl3pPr>
            <a:lvl4pPr marL="2438278" lvl="3" indent="-389448" rtl="0">
              <a:spcBef>
                <a:spcPts val="2133"/>
              </a:spcBef>
              <a:spcAft>
                <a:spcPts val="0"/>
              </a:spcAft>
              <a:buSzPts val="1000"/>
              <a:buChar char="●"/>
              <a:defRPr/>
            </a:lvl4pPr>
            <a:lvl5pPr marL="3047848" lvl="4" indent="-389448" rtl="0">
              <a:spcBef>
                <a:spcPts val="2133"/>
              </a:spcBef>
              <a:spcAft>
                <a:spcPts val="0"/>
              </a:spcAft>
              <a:buSzPts val="1000"/>
              <a:buChar char="○"/>
              <a:defRPr/>
            </a:lvl5pPr>
            <a:lvl6pPr marL="3657418" lvl="5" indent="-389448" rtl="0">
              <a:spcBef>
                <a:spcPts val="2133"/>
              </a:spcBef>
              <a:spcAft>
                <a:spcPts val="0"/>
              </a:spcAft>
              <a:buSzPts val="1000"/>
              <a:buChar char="■"/>
              <a:defRPr/>
            </a:lvl6pPr>
            <a:lvl7pPr marL="4266987" lvl="6" indent="-389448" rtl="0">
              <a:spcBef>
                <a:spcPts val="2133"/>
              </a:spcBef>
              <a:spcAft>
                <a:spcPts val="0"/>
              </a:spcAft>
              <a:buSzPts val="1000"/>
              <a:buChar char="●"/>
              <a:defRPr/>
            </a:lvl7pPr>
            <a:lvl8pPr marL="4876557" lvl="7" indent="-389448" rtl="0">
              <a:spcBef>
                <a:spcPts val="2133"/>
              </a:spcBef>
              <a:spcAft>
                <a:spcPts val="0"/>
              </a:spcAft>
              <a:buSzPts val="1000"/>
              <a:buChar char="○"/>
              <a:defRPr/>
            </a:lvl8pPr>
            <a:lvl9pPr marL="5486126" lvl="8" indent="-389448" rtl="0">
              <a:spcBef>
                <a:spcPts val="2133"/>
              </a:spcBef>
              <a:spcAft>
                <a:spcPts val="2133"/>
              </a:spcAft>
              <a:buSzPts val="1000"/>
              <a:buChar char="■"/>
              <a:defRPr/>
            </a:lvl9pPr>
          </a:lstStyle>
          <a:p>
            <a:endParaRPr/>
          </a:p>
        </p:txBody>
      </p:sp>
      <p:sp>
        <p:nvSpPr>
          <p:cNvPr id="185" name="Google Shape;185;p24"/>
          <p:cNvSpPr txBox="1">
            <a:spLocks noGrp="1"/>
          </p:cNvSpPr>
          <p:nvPr>
            <p:ph type="title"/>
          </p:nvPr>
        </p:nvSpPr>
        <p:spPr>
          <a:xfrm>
            <a:off x="1102200" y="0"/>
            <a:ext cx="9987600" cy="1417600"/>
          </a:xfrm>
          <a:prstGeom prst="rect">
            <a:avLst/>
          </a:prstGeom>
        </p:spPr>
        <p:txBody>
          <a:bodyPr spcFirstLastPara="1" wrap="square" lIns="0" tIns="0" rIns="0" bIns="0" anchor="b" anchorCtr="0">
            <a:noAutofit/>
          </a:bodyPr>
          <a:lstStyle>
            <a:lvl1pPr lvl="0" rtl="0">
              <a:spcBef>
                <a:spcPts val="0"/>
              </a:spcBef>
              <a:spcAft>
                <a:spcPts val="0"/>
              </a:spcAft>
              <a:buSzPts val="2600"/>
              <a:buNone/>
              <a:defRPr/>
            </a:lvl1pPr>
            <a:lvl2pPr lvl="1" rtl="0">
              <a:spcBef>
                <a:spcPts val="0"/>
              </a:spcBef>
              <a:spcAft>
                <a:spcPts val="0"/>
              </a:spcAft>
              <a:buClr>
                <a:schemeClr val="dk1"/>
              </a:buClr>
              <a:buSzPts val="2600"/>
              <a:buFont typeface="Overpass"/>
              <a:buNone/>
              <a:defRPr b="0">
                <a:solidFill>
                  <a:schemeClr val="dk1"/>
                </a:solidFill>
                <a:latin typeface="Overpass"/>
                <a:ea typeface="Overpass"/>
                <a:cs typeface="Overpass"/>
                <a:sym typeface="Overpass"/>
              </a:defRPr>
            </a:lvl2pPr>
            <a:lvl3pPr lvl="2" rtl="0">
              <a:spcBef>
                <a:spcPts val="0"/>
              </a:spcBef>
              <a:spcAft>
                <a:spcPts val="0"/>
              </a:spcAft>
              <a:buClr>
                <a:schemeClr val="dk1"/>
              </a:buClr>
              <a:buSzPts val="2600"/>
              <a:buFont typeface="Overpass"/>
              <a:buNone/>
              <a:defRPr b="0">
                <a:solidFill>
                  <a:schemeClr val="dk1"/>
                </a:solidFill>
                <a:latin typeface="Overpass"/>
                <a:ea typeface="Overpass"/>
                <a:cs typeface="Overpass"/>
                <a:sym typeface="Overpass"/>
              </a:defRPr>
            </a:lvl3pPr>
            <a:lvl4pPr lvl="3" rtl="0">
              <a:spcBef>
                <a:spcPts val="0"/>
              </a:spcBef>
              <a:spcAft>
                <a:spcPts val="0"/>
              </a:spcAft>
              <a:buClr>
                <a:schemeClr val="dk1"/>
              </a:buClr>
              <a:buSzPts val="2600"/>
              <a:buFont typeface="Overpass"/>
              <a:buNone/>
              <a:defRPr b="0">
                <a:solidFill>
                  <a:schemeClr val="dk1"/>
                </a:solidFill>
                <a:latin typeface="Overpass"/>
                <a:ea typeface="Overpass"/>
                <a:cs typeface="Overpass"/>
                <a:sym typeface="Overpass"/>
              </a:defRPr>
            </a:lvl4pPr>
            <a:lvl5pPr lvl="4" rtl="0">
              <a:spcBef>
                <a:spcPts val="0"/>
              </a:spcBef>
              <a:spcAft>
                <a:spcPts val="0"/>
              </a:spcAft>
              <a:buClr>
                <a:schemeClr val="dk1"/>
              </a:buClr>
              <a:buSzPts val="2600"/>
              <a:buFont typeface="Overpass"/>
              <a:buNone/>
              <a:defRPr b="0">
                <a:solidFill>
                  <a:schemeClr val="dk1"/>
                </a:solidFill>
                <a:latin typeface="Overpass"/>
                <a:ea typeface="Overpass"/>
                <a:cs typeface="Overpass"/>
                <a:sym typeface="Overpass"/>
              </a:defRPr>
            </a:lvl5pPr>
            <a:lvl6pPr lvl="5" rtl="0">
              <a:spcBef>
                <a:spcPts val="0"/>
              </a:spcBef>
              <a:spcAft>
                <a:spcPts val="0"/>
              </a:spcAft>
              <a:buClr>
                <a:schemeClr val="dk1"/>
              </a:buClr>
              <a:buSzPts val="2600"/>
              <a:buFont typeface="Overpass"/>
              <a:buNone/>
              <a:defRPr b="0">
                <a:solidFill>
                  <a:schemeClr val="dk1"/>
                </a:solidFill>
                <a:latin typeface="Overpass"/>
                <a:ea typeface="Overpass"/>
                <a:cs typeface="Overpass"/>
                <a:sym typeface="Overpass"/>
              </a:defRPr>
            </a:lvl6pPr>
            <a:lvl7pPr lvl="6" rtl="0">
              <a:spcBef>
                <a:spcPts val="0"/>
              </a:spcBef>
              <a:spcAft>
                <a:spcPts val="0"/>
              </a:spcAft>
              <a:buClr>
                <a:schemeClr val="dk1"/>
              </a:buClr>
              <a:buSzPts val="2600"/>
              <a:buFont typeface="Overpass"/>
              <a:buNone/>
              <a:defRPr b="0">
                <a:solidFill>
                  <a:schemeClr val="dk1"/>
                </a:solidFill>
                <a:latin typeface="Overpass"/>
                <a:ea typeface="Overpass"/>
                <a:cs typeface="Overpass"/>
                <a:sym typeface="Overpass"/>
              </a:defRPr>
            </a:lvl7pPr>
            <a:lvl8pPr lvl="7" rtl="0">
              <a:spcBef>
                <a:spcPts val="0"/>
              </a:spcBef>
              <a:spcAft>
                <a:spcPts val="0"/>
              </a:spcAft>
              <a:buClr>
                <a:schemeClr val="dk1"/>
              </a:buClr>
              <a:buSzPts val="2600"/>
              <a:buFont typeface="Overpass"/>
              <a:buNone/>
              <a:defRPr b="0">
                <a:solidFill>
                  <a:schemeClr val="dk1"/>
                </a:solidFill>
                <a:latin typeface="Overpass"/>
                <a:ea typeface="Overpass"/>
                <a:cs typeface="Overpass"/>
                <a:sym typeface="Overpass"/>
              </a:defRPr>
            </a:lvl8pPr>
            <a:lvl9pPr lvl="8" rtl="0">
              <a:spcBef>
                <a:spcPts val="0"/>
              </a:spcBef>
              <a:spcAft>
                <a:spcPts val="0"/>
              </a:spcAft>
              <a:buClr>
                <a:schemeClr val="dk1"/>
              </a:buClr>
              <a:buSzPts val="2600"/>
              <a:buFont typeface="Overpass"/>
              <a:buNone/>
              <a:defRPr b="0">
                <a:solidFill>
                  <a:schemeClr val="dk1"/>
                </a:solidFill>
                <a:latin typeface="Overpass"/>
                <a:ea typeface="Overpass"/>
                <a:cs typeface="Overpass"/>
                <a:sym typeface="Overpass"/>
              </a:defRPr>
            </a:lvl9pPr>
          </a:lstStyle>
          <a:p>
            <a:endParaRPr/>
          </a:p>
        </p:txBody>
      </p:sp>
      <p:sp>
        <p:nvSpPr>
          <p:cNvPr id="186" name="Google Shape;186;p24"/>
          <p:cNvSpPr txBox="1">
            <a:spLocks noGrp="1"/>
          </p:cNvSpPr>
          <p:nvPr>
            <p:ph type="subTitle" idx="2"/>
          </p:nvPr>
        </p:nvSpPr>
        <p:spPr>
          <a:xfrm>
            <a:off x="1102200" y="1239700"/>
            <a:ext cx="9987600" cy="87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pic>
        <p:nvPicPr>
          <p:cNvPr id="187" name="Google Shape;187;p24"/>
          <p:cNvPicPr preferRelativeResize="0"/>
          <p:nvPr/>
        </p:nvPicPr>
        <p:blipFill>
          <a:blip r:embed="rId2">
            <a:alphaModFix/>
          </a:blip>
          <a:stretch>
            <a:fillRect/>
          </a:stretch>
        </p:blipFill>
        <p:spPr>
          <a:xfrm>
            <a:off x="145267" y="6298603"/>
            <a:ext cx="1258900" cy="480100"/>
          </a:xfrm>
          <a:prstGeom prst="rect">
            <a:avLst/>
          </a:prstGeom>
          <a:noFill/>
          <a:ln>
            <a:noFill/>
          </a:ln>
        </p:spPr>
      </p:pic>
      <p:sp>
        <p:nvSpPr>
          <p:cNvPr id="188" name="Google Shape;188;p24"/>
          <p:cNvSpPr txBox="1">
            <a:spLocks noGrp="1"/>
          </p:cNvSpPr>
          <p:nvPr>
            <p:ph type="sldNum" idx="12"/>
          </p:nvPr>
        </p:nvSpPr>
        <p:spPr>
          <a:xfrm>
            <a:off x="46104" y="6311925"/>
            <a:ext cx="480800" cy="524800"/>
          </a:xfrm>
          <a:prstGeom prst="rect">
            <a:avLst/>
          </a:prstGeom>
          <a:noFill/>
          <a:ln>
            <a:noFill/>
          </a:ln>
        </p:spPr>
        <p:txBody>
          <a:bodyPr spcFirstLastPara="1" wrap="square" lIns="91425" tIns="91425" rIns="91425" bIns="91425" anchor="ctr" anchorCtr="0">
            <a:noAutofit/>
          </a:bodyPr>
          <a:lstStyle>
            <a:lvl1pPr lvl="0" algn="ctr" rtl="0">
              <a:buNone/>
              <a:defRPr>
                <a:latin typeface="Overpass"/>
                <a:ea typeface="Overpass"/>
                <a:cs typeface="Overpass"/>
                <a:sym typeface="Overpass"/>
              </a:defRPr>
            </a:lvl1pPr>
            <a:lvl2pPr lvl="1" algn="ctr" rtl="0">
              <a:buNone/>
              <a:defRPr>
                <a:latin typeface="Overpass"/>
                <a:ea typeface="Overpass"/>
                <a:cs typeface="Overpass"/>
                <a:sym typeface="Overpass"/>
              </a:defRPr>
            </a:lvl2pPr>
            <a:lvl3pPr lvl="2" algn="ctr" rtl="0">
              <a:buNone/>
              <a:defRPr>
                <a:latin typeface="Overpass"/>
                <a:ea typeface="Overpass"/>
                <a:cs typeface="Overpass"/>
                <a:sym typeface="Overpass"/>
              </a:defRPr>
            </a:lvl3pPr>
            <a:lvl4pPr lvl="3" algn="ctr" rtl="0">
              <a:buNone/>
              <a:defRPr>
                <a:latin typeface="Overpass"/>
                <a:ea typeface="Overpass"/>
                <a:cs typeface="Overpass"/>
                <a:sym typeface="Overpass"/>
              </a:defRPr>
            </a:lvl4pPr>
            <a:lvl5pPr lvl="4" algn="ctr" rtl="0">
              <a:buNone/>
              <a:defRPr>
                <a:latin typeface="Overpass"/>
                <a:ea typeface="Overpass"/>
                <a:cs typeface="Overpass"/>
                <a:sym typeface="Overpass"/>
              </a:defRPr>
            </a:lvl5pPr>
            <a:lvl6pPr lvl="5" algn="ctr" rtl="0">
              <a:buNone/>
              <a:defRPr>
                <a:latin typeface="Overpass"/>
                <a:ea typeface="Overpass"/>
                <a:cs typeface="Overpass"/>
                <a:sym typeface="Overpass"/>
              </a:defRPr>
            </a:lvl6pPr>
            <a:lvl7pPr lvl="6" algn="ctr" rtl="0">
              <a:buNone/>
              <a:defRPr>
                <a:latin typeface="Overpass"/>
                <a:ea typeface="Overpass"/>
                <a:cs typeface="Overpass"/>
                <a:sym typeface="Overpass"/>
              </a:defRPr>
            </a:lvl7pPr>
            <a:lvl8pPr lvl="7" algn="ctr" rtl="0">
              <a:buNone/>
              <a:defRPr>
                <a:latin typeface="Overpass"/>
                <a:ea typeface="Overpass"/>
                <a:cs typeface="Overpass"/>
                <a:sym typeface="Overpass"/>
              </a:defRPr>
            </a:lvl8pPr>
            <a:lvl9pPr lvl="8" algn="ctr" rtl="0">
              <a:buNone/>
              <a:defRPr>
                <a:latin typeface="Overpass"/>
                <a:ea typeface="Overpass"/>
                <a:cs typeface="Overpass"/>
                <a:sym typeface="Overpas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518412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asic Title and Content">
  <p:cSld name="Basic 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884" y="365759"/>
            <a:ext cx="10514400" cy="1371600"/>
          </a:xfrm>
          <a:prstGeom prst="rect">
            <a:avLst/>
          </a:prstGeom>
          <a:noFill/>
          <a:ln>
            <a:noFill/>
          </a:ln>
        </p:spPr>
        <p:txBody>
          <a:bodyPr spcFirstLastPara="1" wrap="square" lIns="34275" tIns="17125" rIns="34275" bIns="17125" anchor="ctr" anchorCtr="0">
            <a:noAutofit/>
          </a:bodyPr>
          <a:lstStyle>
            <a:lvl1pPr lvl="0" algn="l" rtl="0">
              <a:lnSpc>
                <a:spcPct val="90000"/>
              </a:lnSpc>
              <a:spcBef>
                <a:spcPts val="0"/>
              </a:spcBef>
              <a:spcAft>
                <a:spcPts val="0"/>
              </a:spcAft>
              <a:buClr>
                <a:schemeClr val="accent1"/>
              </a:buClr>
              <a:buSzPts val="700"/>
              <a:buNone/>
              <a:defRPr/>
            </a:lvl1pPr>
            <a:lvl2pPr lvl="1" algn="l" rtl="0">
              <a:lnSpc>
                <a:spcPct val="100000"/>
              </a:lnSpc>
              <a:spcBef>
                <a:spcPts val="0"/>
              </a:spcBef>
              <a:spcAft>
                <a:spcPts val="0"/>
              </a:spcAft>
              <a:buSzPts val="500"/>
              <a:buNone/>
              <a:defRPr/>
            </a:lvl2pPr>
            <a:lvl3pPr lvl="2" algn="l" rtl="0">
              <a:lnSpc>
                <a:spcPct val="100000"/>
              </a:lnSpc>
              <a:spcBef>
                <a:spcPts val="0"/>
              </a:spcBef>
              <a:spcAft>
                <a:spcPts val="0"/>
              </a:spcAft>
              <a:buSzPts val="500"/>
              <a:buNone/>
              <a:defRPr/>
            </a:lvl3pPr>
            <a:lvl4pPr lvl="3" algn="l" rtl="0">
              <a:lnSpc>
                <a:spcPct val="100000"/>
              </a:lnSpc>
              <a:spcBef>
                <a:spcPts val="0"/>
              </a:spcBef>
              <a:spcAft>
                <a:spcPts val="0"/>
              </a:spcAft>
              <a:buSzPts val="500"/>
              <a:buNone/>
              <a:defRPr/>
            </a:lvl4pPr>
            <a:lvl5pPr lvl="4" algn="l" rtl="0">
              <a:lnSpc>
                <a:spcPct val="100000"/>
              </a:lnSpc>
              <a:spcBef>
                <a:spcPts val="0"/>
              </a:spcBef>
              <a:spcAft>
                <a:spcPts val="0"/>
              </a:spcAft>
              <a:buSzPts val="500"/>
              <a:buNone/>
              <a:defRPr/>
            </a:lvl5pPr>
            <a:lvl6pPr lvl="5" algn="l" rtl="0">
              <a:lnSpc>
                <a:spcPct val="100000"/>
              </a:lnSpc>
              <a:spcBef>
                <a:spcPts val="0"/>
              </a:spcBef>
              <a:spcAft>
                <a:spcPts val="0"/>
              </a:spcAft>
              <a:buSzPts val="500"/>
              <a:buNone/>
              <a:defRPr/>
            </a:lvl6pPr>
            <a:lvl7pPr lvl="6" algn="l" rtl="0">
              <a:lnSpc>
                <a:spcPct val="100000"/>
              </a:lnSpc>
              <a:spcBef>
                <a:spcPts val="0"/>
              </a:spcBef>
              <a:spcAft>
                <a:spcPts val="0"/>
              </a:spcAft>
              <a:buSzPts val="500"/>
              <a:buNone/>
              <a:defRPr/>
            </a:lvl7pPr>
            <a:lvl8pPr lvl="7" algn="l" rtl="0">
              <a:lnSpc>
                <a:spcPct val="100000"/>
              </a:lnSpc>
              <a:spcBef>
                <a:spcPts val="0"/>
              </a:spcBef>
              <a:spcAft>
                <a:spcPts val="0"/>
              </a:spcAft>
              <a:buSzPts val="500"/>
              <a:buNone/>
              <a:defRPr/>
            </a:lvl8pPr>
            <a:lvl9pPr lvl="8" algn="l" rtl="0">
              <a:lnSpc>
                <a:spcPct val="100000"/>
              </a:lnSpc>
              <a:spcBef>
                <a:spcPts val="0"/>
              </a:spcBef>
              <a:spcAft>
                <a:spcPts val="0"/>
              </a:spcAft>
              <a:buSzPts val="500"/>
              <a:buNone/>
              <a:defRPr/>
            </a:lvl9pPr>
          </a:lstStyle>
          <a:p>
            <a:endParaRPr/>
          </a:p>
        </p:txBody>
      </p:sp>
      <p:sp>
        <p:nvSpPr>
          <p:cNvPr id="52" name="Google Shape;52;p13"/>
          <p:cNvSpPr txBox="1">
            <a:spLocks noGrp="1"/>
          </p:cNvSpPr>
          <p:nvPr>
            <p:ph type="body" idx="1"/>
          </p:nvPr>
        </p:nvSpPr>
        <p:spPr>
          <a:xfrm>
            <a:off x="838884" y="2126931"/>
            <a:ext cx="6975200" cy="1874800"/>
          </a:xfrm>
          <a:prstGeom prst="rect">
            <a:avLst/>
          </a:prstGeom>
          <a:noFill/>
          <a:ln>
            <a:noFill/>
          </a:ln>
        </p:spPr>
        <p:txBody>
          <a:bodyPr spcFirstLastPara="1" wrap="square" lIns="14275" tIns="14275" rIns="14275" bIns="14275" anchor="t" anchorCtr="0">
            <a:noAutofit/>
          </a:bodyPr>
          <a:lstStyle>
            <a:lvl1pPr marL="609585" marR="0" lvl="0" indent="-304792" algn="just" rtl="0">
              <a:lnSpc>
                <a:spcPct val="140000"/>
              </a:lnSpc>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1pPr>
            <a:lvl2pPr marL="1219170" lvl="1" indent="-414856" algn="l" rtl="0">
              <a:lnSpc>
                <a:spcPct val="100000"/>
              </a:lnSpc>
              <a:spcBef>
                <a:spcPts val="533"/>
              </a:spcBef>
              <a:spcAft>
                <a:spcPts val="0"/>
              </a:spcAft>
              <a:buSzPts val="1300"/>
              <a:buChar char="•"/>
              <a:defRPr/>
            </a:lvl2pPr>
            <a:lvl3pPr marL="1828754" lvl="2" indent="-397923" algn="l" rtl="0">
              <a:lnSpc>
                <a:spcPct val="100000"/>
              </a:lnSpc>
              <a:spcBef>
                <a:spcPts val="533"/>
              </a:spcBef>
              <a:spcAft>
                <a:spcPts val="0"/>
              </a:spcAft>
              <a:buSzPts val="1100"/>
              <a:buChar char="•"/>
              <a:defRPr/>
            </a:lvl3pPr>
            <a:lvl4pPr marL="2438339" lvl="3" indent="-397923" algn="l" rtl="0">
              <a:lnSpc>
                <a:spcPct val="100000"/>
              </a:lnSpc>
              <a:spcBef>
                <a:spcPts val="533"/>
              </a:spcBef>
              <a:spcAft>
                <a:spcPts val="0"/>
              </a:spcAft>
              <a:buSzPts val="1100"/>
              <a:buChar char="•"/>
              <a:defRPr/>
            </a:lvl4pPr>
            <a:lvl5pPr marL="3047924" lvl="4" indent="-397923" algn="l" rtl="0">
              <a:lnSpc>
                <a:spcPct val="100000"/>
              </a:lnSpc>
              <a:spcBef>
                <a:spcPts val="533"/>
              </a:spcBef>
              <a:spcAft>
                <a:spcPts val="0"/>
              </a:spcAft>
              <a:buSzPts val="1100"/>
              <a:buChar char="•"/>
              <a:defRPr/>
            </a:lvl5pPr>
            <a:lvl6pPr marL="3657509" lvl="5" indent="-372524" algn="l" rtl="0">
              <a:lnSpc>
                <a:spcPct val="100000"/>
              </a:lnSpc>
              <a:spcBef>
                <a:spcPts val="533"/>
              </a:spcBef>
              <a:spcAft>
                <a:spcPts val="0"/>
              </a:spcAft>
              <a:buSzPts val="800"/>
              <a:buChar char="•"/>
              <a:defRPr/>
            </a:lvl6pPr>
            <a:lvl7pPr marL="4267093" lvl="6" indent="-372524" algn="l" rtl="0">
              <a:lnSpc>
                <a:spcPct val="100000"/>
              </a:lnSpc>
              <a:spcBef>
                <a:spcPts val="533"/>
              </a:spcBef>
              <a:spcAft>
                <a:spcPts val="0"/>
              </a:spcAft>
              <a:buSzPts val="800"/>
              <a:buChar char="•"/>
              <a:defRPr/>
            </a:lvl7pPr>
            <a:lvl8pPr marL="4876678" lvl="7" indent="-372524" algn="l" rtl="0">
              <a:lnSpc>
                <a:spcPct val="100000"/>
              </a:lnSpc>
              <a:spcBef>
                <a:spcPts val="533"/>
              </a:spcBef>
              <a:spcAft>
                <a:spcPts val="0"/>
              </a:spcAft>
              <a:buSzPts val="800"/>
              <a:buChar char="•"/>
              <a:defRPr/>
            </a:lvl8pPr>
            <a:lvl9pPr marL="5486263" lvl="8" indent="-372524" algn="l" rtl="0">
              <a:lnSpc>
                <a:spcPct val="100000"/>
              </a:lnSpc>
              <a:spcBef>
                <a:spcPts val="533"/>
              </a:spcBef>
              <a:spcAft>
                <a:spcPts val="0"/>
              </a:spcAft>
              <a:buSzPts val="800"/>
              <a:buChar char="•"/>
              <a:defRPr/>
            </a:lvl9pPr>
          </a:lstStyle>
          <a:p>
            <a:endParaRPr/>
          </a:p>
        </p:txBody>
      </p:sp>
    </p:spTree>
    <p:extLst>
      <p:ext uri="{BB962C8B-B14F-4D97-AF65-F5344CB8AC3E}">
        <p14:creationId xmlns:p14="http://schemas.microsoft.com/office/powerpoint/2010/main" val="7279166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ov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04800" y="326066"/>
            <a:ext cx="5486401" cy="5918100"/>
          </a:xfrm>
        </p:spPr>
        <p:txBody>
          <a:bodyPr/>
          <a:lstStyle>
            <a:lvl1pPr>
              <a:lnSpc>
                <a:spcPct val="90000"/>
              </a:lnSpc>
              <a:defRPr sz="3200" b="0">
                <a:solidFill>
                  <a:schemeClr val="bg2"/>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F83EA990-A2F5-4D44-95AB-0B1450A55B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20184" y="5701213"/>
            <a:ext cx="3475704" cy="1350560"/>
          </a:xfrm>
          <a:prstGeom prst="rect">
            <a:avLst/>
          </a:prstGeom>
        </p:spPr>
      </p:pic>
      <p:sp>
        <p:nvSpPr>
          <p:cNvPr id="5" name="Footer Placeholder 8">
            <a:extLst>
              <a:ext uri="{FF2B5EF4-FFF2-40B4-BE49-F238E27FC236}">
                <a16:creationId xmlns:a16="http://schemas.microsoft.com/office/drawing/2014/main" id="{309F47C7-8D3A-E54B-A3AB-8E3DCB82909E}"/>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199014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4" name="Rectangle 3"/>
          <p:cNvSpPr/>
          <p:nvPr userDrawn="1"/>
        </p:nvSpPr>
        <p:spPr>
          <a:xfrm>
            <a:off x="304800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2" name="Title 1"/>
          <p:cNvSpPr>
            <a:spLocks noGrp="1"/>
          </p:cNvSpPr>
          <p:nvPr>
            <p:ph type="title"/>
          </p:nvPr>
        </p:nvSpPr>
        <p:spPr>
          <a:xfrm>
            <a:off x="381001" y="1714500"/>
            <a:ext cx="2476500" cy="3048000"/>
          </a:xfrm>
        </p:spPr>
        <p:txBody>
          <a:bodyPr tIns="228600">
            <a:noAutofit/>
          </a:bodyPr>
          <a:lstStyle/>
          <a:p>
            <a:r>
              <a:rPr lang="en-US" dirty="0"/>
              <a:t>Click to edit Master title style</a:t>
            </a:r>
          </a:p>
        </p:txBody>
      </p:sp>
      <p:sp>
        <p:nvSpPr>
          <p:cNvPr id="5" name="Text Placeholder 4"/>
          <p:cNvSpPr>
            <a:spLocks noGrp="1"/>
          </p:cNvSpPr>
          <p:nvPr>
            <p:ph type="body" sz="quarter" idx="11"/>
          </p:nvPr>
        </p:nvSpPr>
        <p:spPr>
          <a:xfrm>
            <a:off x="381001" y="220980"/>
            <a:ext cx="2476500" cy="6858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39020" y="6515113"/>
            <a:ext cx="471765" cy="190500"/>
          </a:xfrm>
          <a:prstGeom prst="rect">
            <a:avLst/>
          </a:prstGeom>
        </p:spPr>
      </p:pic>
      <p:sp>
        <p:nvSpPr>
          <p:cNvPr id="14" name="Text Placeholder 23"/>
          <p:cNvSpPr>
            <a:spLocks noGrp="1"/>
          </p:cNvSpPr>
          <p:nvPr>
            <p:ph type="body" sz="quarter" idx="15" hasCustomPrompt="1"/>
          </p:nvPr>
        </p:nvSpPr>
        <p:spPr>
          <a:xfrm>
            <a:off x="381001" y="6096001"/>
            <a:ext cx="2514601" cy="40386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9" name="Content Placeholder 2"/>
          <p:cNvSpPr>
            <a:spLocks noGrp="1"/>
          </p:cNvSpPr>
          <p:nvPr>
            <p:ph idx="10"/>
          </p:nvPr>
        </p:nvSpPr>
        <p:spPr>
          <a:xfrm>
            <a:off x="6223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2"/>
          </p:nvPr>
        </p:nvSpPr>
        <p:spPr>
          <a:xfrm>
            <a:off x="3302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9144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303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t>‹#›</a:t>
            </a:fld>
            <a:endParaRPr lang="en-US"/>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bg2"/>
                </a:solidFill>
              </a:defRPr>
            </a:lvl1pPr>
          </a:lstStyle>
          <a:p>
            <a:r>
              <a:rPr lang="en-US"/>
              <a:t>Click to edit Master title style</a:t>
            </a:r>
            <a:endParaRPr lang="en-US" dirty="0"/>
          </a:p>
        </p:txBody>
      </p:sp>
      <p:sp>
        <p:nvSpPr>
          <p:cNvPr id="6" name="Footer Placeholder 8">
            <a:extLst>
              <a:ext uri="{FF2B5EF4-FFF2-40B4-BE49-F238E27FC236}">
                <a16:creationId xmlns:a16="http://schemas.microsoft.com/office/drawing/2014/main" id="{6C290526-3D4A-B545-9A50-9BB1092E1060}"/>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pic>
        <p:nvPicPr>
          <p:cNvPr id="7" name="Picture 6" descr="A picture containing graphics, drawing&#10;&#10;Description automatically generated">
            <a:extLst>
              <a:ext uri="{FF2B5EF4-FFF2-40B4-BE49-F238E27FC236}">
                <a16:creationId xmlns:a16="http://schemas.microsoft.com/office/drawing/2014/main" id="{BBDD6F41-3144-D445-9168-7B76F9614D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15247" y="3021497"/>
            <a:ext cx="3602619" cy="3505249"/>
          </a:xfrm>
          <a:prstGeom prst="rect">
            <a:avLst/>
          </a:prstGeom>
        </p:spPr>
      </p:pic>
    </p:spTree>
    <p:extLst>
      <p:ext uri="{BB962C8B-B14F-4D97-AF65-F5344CB8AC3E}">
        <p14:creationId xmlns:p14="http://schemas.microsoft.com/office/powerpoint/2010/main" val="22342566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Click to edit Master text styles</a:t>
            </a:r>
          </a:p>
          <a:p>
            <a:pPr marL="0" marR="0" lvl="1"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Fifth level</a:t>
            </a:r>
            <a:endParaRPr lang="en-US" dirty="0"/>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43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Click to edit Master text styles</a:t>
            </a:r>
          </a:p>
          <a:p>
            <a:pPr marL="0" marR="0" lvl="1"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Fifth level</a:t>
            </a:r>
            <a:endParaRPr lang="en-US" dirty="0"/>
          </a:p>
        </p:txBody>
      </p:sp>
      <p:sp>
        <p:nvSpPr>
          <p:cNvPr id="8" name="Footer Placeholder 8">
            <a:extLst>
              <a:ext uri="{FF2B5EF4-FFF2-40B4-BE49-F238E27FC236}">
                <a16:creationId xmlns:a16="http://schemas.microsoft.com/office/drawing/2014/main" id="{DA46FB3C-B77B-704D-B0B8-023DCE2B25BC}"/>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13749579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8" name="Text Placeholder 7"/>
          <p:cNvSpPr>
            <a:spLocks noGrp="1"/>
          </p:cNvSpPr>
          <p:nvPr>
            <p:ph type="body" sz="quarter" idx="12"/>
          </p:nvPr>
        </p:nvSpPr>
        <p:spPr>
          <a:xfrm>
            <a:off x="192501" y="1354244"/>
            <a:ext cx="5486400" cy="4145280"/>
          </a:xfrm>
        </p:spPr>
        <p:txBody>
          <a:bodyPr/>
          <a:lstStyle>
            <a:lvl1pPr>
              <a:lnSpc>
                <a:spcPct val="90000"/>
              </a:lnSpc>
              <a:spcBef>
                <a:spcPts val="0"/>
              </a:spcBef>
              <a:defRPr sz="12800" b="1" baseline="0">
                <a:solidFill>
                  <a:schemeClr val="bg2"/>
                </a:solidFill>
                <a:latin typeface="+mj-lt"/>
                <a:ea typeface="IBM Plex Mono" charset="0"/>
                <a:cs typeface="IBM Plex Mono" charset="0"/>
              </a:defRPr>
            </a:lvl1pPr>
          </a:lstStyle>
          <a:p>
            <a:pPr lvl="0"/>
            <a:r>
              <a:rPr lang="en-US"/>
              <a:t>Click to edit Master text styles</a:t>
            </a:r>
          </a:p>
        </p:txBody>
      </p:sp>
      <p:sp>
        <p:nvSpPr>
          <p:cNvPr id="6" name="Footer Placeholder 8">
            <a:extLst>
              <a:ext uri="{FF2B5EF4-FFF2-40B4-BE49-F238E27FC236}">
                <a16:creationId xmlns:a16="http://schemas.microsoft.com/office/drawing/2014/main" id="{6CBE7722-D15A-974E-9796-7C759AED41D1}"/>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26644982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8" name="Text Placeholder 7"/>
          <p:cNvSpPr>
            <a:spLocks noGrp="1"/>
          </p:cNvSpPr>
          <p:nvPr>
            <p:ph type="body" sz="quarter" idx="12"/>
          </p:nvPr>
        </p:nvSpPr>
        <p:spPr>
          <a:xfrm>
            <a:off x="192501" y="1354244"/>
            <a:ext cx="5486400" cy="4145280"/>
          </a:xfrm>
        </p:spPr>
        <p:txBody>
          <a:bodyPr/>
          <a:lstStyle>
            <a:lvl1pPr>
              <a:lnSpc>
                <a:spcPct val="90000"/>
              </a:lnSpc>
              <a:spcBef>
                <a:spcPts val="0"/>
              </a:spcBef>
              <a:defRPr sz="12800" b="1" baseline="0">
                <a:solidFill>
                  <a:schemeClr val="bg2"/>
                </a:solidFill>
                <a:latin typeface="+mj-lt"/>
                <a:ea typeface="IBM Plex Mono" charset="0"/>
                <a:cs typeface="IBM Plex Mono" charset="0"/>
              </a:defRPr>
            </a:lvl1pPr>
          </a:lstStyle>
          <a:p>
            <a:pPr lvl="0"/>
            <a:r>
              <a:rPr lang="en-US"/>
              <a:t>Click to 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bg2"/>
                </a:solidFill>
              </a:defRPr>
            </a:lvl1pPr>
          </a:lstStyle>
          <a:p>
            <a:r>
              <a:rPr lang="en-US"/>
              <a:t>Click icon to add picture</a:t>
            </a:r>
          </a:p>
        </p:txBody>
      </p:sp>
      <p:sp>
        <p:nvSpPr>
          <p:cNvPr id="7" name="Footer Placeholder 8">
            <a:extLst>
              <a:ext uri="{FF2B5EF4-FFF2-40B4-BE49-F238E27FC236}">
                <a16:creationId xmlns:a16="http://schemas.microsoft.com/office/drawing/2014/main" id="{A01E3A7E-6D4A-FA4F-B1C9-8E7C8763AAD1}"/>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20861946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08544" y="112935"/>
            <a:ext cx="11582400" cy="5964767"/>
          </a:xfrm>
        </p:spPr>
        <p:txBody>
          <a:bodyPr/>
          <a:lstStyle>
            <a:lvl1pPr>
              <a:lnSpc>
                <a:spcPct val="90000"/>
              </a:lnSpc>
              <a:defRPr sz="12800" b="1" i="0">
                <a:latin typeface="+mj-lt"/>
                <a:ea typeface="IBM Plex Mono" charset="0"/>
                <a:cs typeface="IBM Plex Mono"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5" name="Footer Placeholder 8">
            <a:extLst>
              <a:ext uri="{FF2B5EF4-FFF2-40B4-BE49-F238E27FC236}">
                <a16:creationId xmlns:a16="http://schemas.microsoft.com/office/drawing/2014/main" id="{DBD9F0BF-3A35-EC4C-8D6F-E57B41C87AAC}"/>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18756437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6916616" cy="6027740"/>
          </a:xfrm>
        </p:spPr>
        <p:txBody>
          <a:bodyPr/>
          <a:lstStyle>
            <a:lvl1pPr marL="156629" indent="-156629">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5" name="Footer Placeholder 8">
            <a:extLst>
              <a:ext uri="{FF2B5EF4-FFF2-40B4-BE49-F238E27FC236}">
                <a16:creationId xmlns:a16="http://schemas.microsoft.com/office/drawing/2014/main" id="{00AAE53B-DE1B-0D41-93DD-F0BF6C4B2DDD}"/>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42663482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5770733"/>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7418"/>
            <a:ext cx="5486400" cy="400049"/>
          </a:xfrm>
        </p:spPr>
        <p:txBody>
          <a:bodyPr/>
          <a:lstStyle>
            <a:lvl1pPr>
              <a:defRPr sz="1467"/>
            </a:lvl1pPr>
          </a:lstStyle>
          <a:p>
            <a:pPr lvl="0"/>
            <a:r>
              <a:rPr lang="en-US"/>
              <a:t>Click to edit Master text styles</a:t>
            </a:r>
          </a:p>
        </p:txBody>
      </p:sp>
      <p:sp>
        <p:nvSpPr>
          <p:cNvPr id="7" name="Footer Placeholder 8">
            <a:extLst>
              <a:ext uri="{FF2B5EF4-FFF2-40B4-BE49-F238E27FC236}">
                <a16:creationId xmlns:a16="http://schemas.microsoft.com/office/drawing/2014/main" id="{6F322D97-F09C-AD49-9B1A-54C9A8E766D2}"/>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32929514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8" name="Text Placeholder 7"/>
          <p:cNvSpPr>
            <a:spLocks noGrp="1"/>
          </p:cNvSpPr>
          <p:nvPr>
            <p:ph type="body" sz="quarter" idx="12"/>
          </p:nvPr>
        </p:nvSpPr>
        <p:spPr>
          <a:xfrm>
            <a:off x="304800" y="1499617"/>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6400800" y="1499617"/>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557CE15C-5582-244C-A876-9A5A60CA72B0}"/>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38483926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61"/>
            <a:ext cx="5486400" cy="478620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8">
            <a:extLst>
              <a:ext uri="{FF2B5EF4-FFF2-40B4-BE49-F238E27FC236}">
                <a16:creationId xmlns:a16="http://schemas.microsoft.com/office/drawing/2014/main" id="{7816068E-5E0D-8349-97BF-02899885929D}"/>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8297443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pPr/>
              <a:t>‹#›</a:t>
            </a:fld>
            <a:endParaRPr lang="en-US"/>
          </a:p>
        </p:txBody>
      </p:sp>
      <p:sp>
        <p:nvSpPr>
          <p:cNvPr id="6" name="Content Placeholder 5"/>
          <p:cNvSpPr>
            <a:spLocks noGrp="1"/>
          </p:cNvSpPr>
          <p:nvPr>
            <p:ph sz="quarter" idx="12"/>
          </p:nvPr>
        </p:nvSpPr>
        <p:spPr>
          <a:xfrm>
            <a:off x="304800" y="1327358"/>
            <a:ext cx="5486400" cy="4916809"/>
          </a:xfrm>
        </p:spPr>
        <p:txBody>
          <a:bodyPr/>
          <a:lstStyle>
            <a:lvl1pPr>
              <a:defRPr sz="3200"/>
            </a:lvl1pPr>
          </a:lstStyle>
          <a:p>
            <a:pPr lvl="0"/>
            <a:r>
              <a:rPr lang="en-US"/>
              <a:t>Click to edit Master text styles</a:t>
            </a:r>
          </a:p>
        </p:txBody>
      </p:sp>
      <p:sp>
        <p:nvSpPr>
          <p:cNvPr id="8" name="Content Placeholder 7"/>
          <p:cNvSpPr>
            <a:spLocks noGrp="1"/>
          </p:cNvSpPr>
          <p:nvPr>
            <p:ph sz="quarter" idx="13"/>
          </p:nvPr>
        </p:nvSpPr>
        <p:spPr>
          <a:xfrm>
            <a:off x="6400800" y="1488865"/>
            <a:ext cx="5486400" cy="4755303"/>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07F4C7D4-8774-2F46-8963-C0756275D143}"/>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35276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3-7_Title and Content">
    <p:spTree>
      <p:nvGrpSpPr>
        <p:cNvPr id="1" name=""/>
        <p:cNvGrpSpPr/>
        <p:nvPr/>
      </p:nvGrpSpPr>
      <p:grpSpPr>
        <a:xfrm>
          <a:off x="0" y="0"/>
          <a:ext cx="0" cy="0"/>
          <a:chOff x="0" y="0"/>
          <a:chExt cx="0" cy="0"/>
        </a:xfrm>
      </p:grpSpPr>
      <p:sp>
        <p:nvSpPr>
          <p:cNvPr id="11" name="Rectangle 10"/>
          <p:cNvSpPr/>
          <p:nvPr userDrawn="1"/>
        </p:nvSpPr>
        <p:spPr>
          <a:xfrm>
            <a:off x="304800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2" name="Title 1"/>
          <p:cNvSpPr>
            <a:spLocks noGrp="1"/>
          </p:cNvSpPr>
          <p:nvPr>
            <p:ph type="title"/>
          </p:nvPr>
        </p:nvSpPr>
        <p:spPr>
          <a:xfrm>
            <a:off x="381001" y="1714500"/>
            <a:ext cx="2476500" cy="3048000"/>
          </a:xfrm>
        </p:spPr>
        <p:txBody>
          <a:bodyPr tIns="228600">
            <a:noAutofit/>
          </a:bodyPr>
          <a:lstStyle/>
          <a:p>
            <a:r>
              <a:rPr lang="en-US" dirty="0"/>
              <a:t>Click to edit Master title style</a:t>
            </a:r>
          </a:p>
        </p:txBody>
      </p:sp>
      <p:sp>
        <p:nvSpPr>
          <p:cNvPr id="5" name="Text Placeholder 4"/>
          <p:cNvSpPr>
            <a:spLocks noGrp="1"/>
          </p:cNvSpPr>
          <p:nvPr>
            <p:ph type="body" sz="quarter" idx="11"/>
          </p:nvPr>
        </p:nvSpPr>
        <p:spPr>
          <a:xfrm>
            <a:off x="381001" y="220980"/>
            <a:ext cx="2476500" cy="6858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39020" y="6515113"/>
            <a:ext cx="471765" cy="190500"/>
          </a:xfrm>
          <a:prstGeom prst="rect">
            <a:avLst/>
          </a:prstGeom>
        </p:spPr>
      </p:pic>
      <p:sp>
        <p:nvSpPr>
          <p:cNvPr id="14" name="Text Placeholder 23"/>
          <p:cNvSpPr>
            <a:spLocks noGrp="1"/>
          </p:cNvSpPr>
          <p:nvPr>
            <p:ph type="body" sz="quarter" idx="15" hasCustomPrompt="1"/>
          </p:nvPr>
        </p:nvSpPr>
        <p:spPr>
          <a:xfrm>
            <a:off x="381001" y="6096001"/>
            <a:ext cx="2514601" cy="40386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12" name="Footer Placeholder 3"/>
          <p:cNvSpPr txBox="1">
            <a:spLocks/>
          </p:cNvSpPr>
          <p:nvPr userDrawn="1"/>
        </p:nvSpPr>
        <p:spPr>
          <a:xfrm>
            <a:off x="3238500" y="6583681"/>
            <a:ext cx="1903680" cy="182543"/>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65" b="0" i="0" dirty="0">
                <a:solidFill>
                  <a:schemeClr val="tx1">
                    <a:alpha val="60000"/>
                  </a:schemeClr>
                </a:solidFill>
                <a:latin typeface="IBM Plex Sans" charset="0"/>
                <a:ea typeface="IBM Plex Sans" charset="0"/>
                <a:cs typeface="IBM Plex Sans" charset="0"/>
              </a:rPr>
              <a:t>IBM Services</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39019" y="6515114"/>
            <a:ext cx="471765" cy="190501"/>
          </a:xfrm>
          <a:prstGeom prst="rect">
            <a:avLst/>
          </a:prstGeom>
        </p:spPr>
      </p:pic>
      <p:sp>
        <p:nvSpPr>
          <p:cNvPr id="13" name="Content Placeholder 2"/>
          <p:cNvSpPr>
            <a:spLocks noGrp="1"/>
          </p:cNvSpPr>
          <p:nvPr>
            <p:ph idx="10"/>
          </p:nvPr>
        </p:nvSpPr>
        <p:spPr>
          <a:xfrm>
            <a:off x="6223000" y="1714501"/>
            <a:ext cx="2667000" cy="4381500"/>
          </a:xfrm>
        </p:spPr>
        <p:txBody>
          <a:bodyPr lIns="0" tIns="228600" rIns="0">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2"/>
          </p:nvPr>
        </p:nvSpPr>
        <p:spPr>
          <a:xfrm>
            <a:off x="3302000" y="1714501"/>
            <a:ext cx="2667000" cy="4381500"/>
          </a:xfrm>
        </p:spPr>
        <p:txBody>
          <a:bodyPr lIns="0" tIns="228600" rIns="0">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3"/>
          </p:nvPr>
        </p:nvSpPr>
        <p:spPr>
          <a:xfrm>
            <a:off x="9144000" y="1714501"/>
            <a:ext cx="2667000" cy="4381500"/>
          </a:xfrm>
        </p:spPr>
        <p:txBody>
          <a:bodyPr lIns="0" tIns="228600" rIns="0">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66147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Text Placeholder 5"/>
          <p:cNvSpPr>
            <a:spLocks noGrp="1"/>
          </p:cNvSpPr>
          <p:nvPr>
            <p:ph type="body" sz="quarter" idx="12"/>
          </p:nvPr>
        </p:nvSpPr>
        <p:spPr>
          <a:xfrm>
            <a:off x="6400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59"/>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8">
            <a:extLst>
              <a:ext uri="{FF2B5EF4-FFF2-40B4-BE49-F238E27FC236}">
                <a16:creationId xmlns:a16="http://schemas.microsoft.com/office/drawing/2014/main" id="{55772498-4AEC-0E46-B36D-A64F5C382860}"/>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19073872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548640"/>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63040"/>
            <a:ext cx="5486400" cy="478112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296D627A-88CE-CF42-B2D5-EC8DA51A7B39}"/>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27097682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7" name="Text Placeholder 6"/>
          <p:cNvSpPr>
            <a:spLocks noGrp="1"/>
          </p:cNvSpPr>
          <p:nvPr>
            <p:ph type="body" sz="quarter" idx="14"/>
          </p:nvPr>
        </p:nvSpPr>
        <p:spPr>
          <a:xfrm>
            <a:off x="304800" y="1463039"/>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39"/>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8">
            <a:extLst>
              <a:ext uri="{FF2B5EF4-FFF2-40B4-BE49-F238E27FC236}">
                <a16:creationId xmlns:a16="http://schemas.microsoft.com/office/drawing/2014/main" id="{36E1A4E0-2661-9F4D-872B-F0B4D83FBA7B}"/>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29709492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Text Placeholder 5"/>
          <p:cNvSpPr>
            <a:spLocks noGrp="1"/>
          </p:cNvSpPr>
          <p:nvPr>
            <p:ph type="body" sz="quarter" idx="12"/>
          </p:nvPr>
        </p:nvSpPr>
        <p:spPr>
          <a:xfrm>
            <a:off x="6400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10" name="Text Placeholder 9"/>
          <p:cNvSpPr>
            <a:spLocks noGrp="1"/>
          </p:cNvSpPr>
          <p:nvPr>
            <p:ph type="body" sz="quarter" idx="16"/>
          </p:nvPr>
        </p:nvSpPr>
        <p:spPr>
          <a:xfrm>
            <a:off x="9448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8">
            <a:extLst>
              <a:ext uri="{FF2B5EF4-FFF2-40B4-BE49-F238E27FC236}">
                <a16:creationId xmlns:a16="http://schemas.microsoft.com/office/drawing/2014/main" id="{7E5FAA42-AA5E-0A40-B5ED-C4F837165837}"/>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28952036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Text Placeholder 5"/>
          <p:cNvSpPr>
            <a:spLocks noGrp="1"/>
          </p:cNvSpPr>
          <p:nvPr>
            <p:ph type="body" sz="quarter" idx="12"/>
          </p:nvPr>
        </p:nvSpPr>
        <p:spPr>
          <a:xfrm>
            <a:off x="6400800" y="1499617"/>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8" name="Footer Placeholder 8">
            <a:extLst>
              <a:ext uri="{FF2B5EF4-FFF2-40B4-BE49-F238E27FC236}">
                <a16:creationId xmlns:a16="http://schemas.microsoft.com/office/drawing/2014/main" id="{F25A80D1-7646-CB40-8518-52774454D59B}"/>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25482012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Footer Placeholder 8">
            <a:extLst>
              <a:ext uri="{FF2B5EF4-FFF2-40B4-BE49-F238E27FC236}">
                <a16:creationId xmlns:a16="http://schemas.microsoft.com/office/drawing/2014/main" id="{6E9203EC-5850-5446-8AF7-6AB1C1254836}"/>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277694239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5" name="Footer Placeholder 8">
            <a:extLst>
              <a:ext uri="{FF2B5EF4-FFF2-40B4-BE49-F238E27FC236}">
                <a16:creationId xmlns:a16="http://schemas.microsoft.com/office/drawing/2014/main" id="{AD1B1199-B224-9C42-9D8A-CD35886FD748}"/>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32124529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5" name="Footer Placeholder 8">
            <a:extLst>
              <a:ext uri="{FF2B5EF4-FFF2-40B4-BE49-F238E27FC236}">
                <a16:creationId xmlns:a16="http://schemas.microsoft.com/office/drawing/2014/main" id="{3C4967A2-79C0-FB49-9F67-72530429A9E6}"/>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395126062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12" name="Text Placeholder 11"/>
          <p:cNvSpPr>
            <a:spLocks noGrp="1"/>
          </p:cNvSpPr>
          <p:nvPr>
            <p:ph type="body" sz="quarter" idx="13"/>
          </p:nvPr>
        </p:nvSpPr>
        <p:spPr>
          <a:xfrm>
            <a:off x="304800" y="243841"/>
            <a:ext cx="5486400" cy="400049"/>
          </a:xfrm>
        </p:spPr>
        <p:txBody>
          <a:bodyPr/>
          <a:lstStyle>
            <a:lvl1pPr>
              <a:defRPr sz="2133"/>
            </a:lvl1pPr>
          </a:lstStyle>
          <a:p>
            <a:pPr lvl="0"/>
            <a:r>
              <a:rPr lang="en-US"/>
              <a:t>Click to 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9" name="Footer Placeholder 8">
            <a:extLst>
              <a:ext uri="{FF2B5EF4-FFF2-40B4-BE49-F238E27FC236}">
                <a16:creationId xmlns:a16="http://schemas.microsoft.com/office/drawing/2014/main" id="{A614DAAB-C978-CC47-90CA-B23CDDFEECAF}"/>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384700270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8" name="Content Placeholder 7"/>
          <p:cNvSpPr>
            <a:spLocks noGrp="1"/>
          </p:cNvSpPr>
          <p:nvPr>
            <p:ph sz="quarter" idx="15"/>
          </p:nvPr>
        </p:nvSpPr>
        <p:spPr>
          <a:xfrm>
            <a:off x="9144000" y="0"/>
            <a:ext cx="3048000"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tx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1"/>
            <a:ext cx="6096000" cy="2815167"/>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F73E89CC-A6B4-884D-A219-3DD33A964ED5}"/>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942048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3-7_Title and Content">
    <p:spTree>
      <p:nvGrpSpPr>
        <p:cNvPr id="1" name=""/>
        <p:cNvGrpSpPr/>
        <p:nvPr/>
      </p:nvGrpSpPr>
      <p:grpSpPr>
        <a:xfrm>
          <a:off x="0" y="0"/>
          <a:ext cx="0" cy="0"/>
          <a:chOff x="0" y="0"/>
          <a:chExt cx="0" cy="0"/>
        </a:xfrm>
      </p:grpSpPr>
      <p:sp>
        <p:nvSpPr>
          <p:cNvPr id="11" name="Rectangle 10"/>
          <p:cNvSpPr/>
          <p:nvPr userDrawn="1"/>
        </p:nvSpPr>
        <p:spPr>
          <a:xfrm>
            <a:off x="304800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2" name="Title 1"/>
          <p:cNvSpPr>
            <a:spLocks noGrp="1"/>
          </p:cNvSpPr>
          <p:nvPr>
            <p:ph type="title"/>
          </p:nvPr>
        </p:nvSpPr>
        <p:spPr>
          <a:xfrm>
            <a:off x="381001" y="1714500"/>
            <a:ext cx="2476500" cy="3048000"/>
          </a:xfrm>
        </p:spPr>
        <p:txBody>
          <a:bodyPr tIns="228600">
            <a:noAutofit/>
          </a:bodyPr>
          <a:lstStyle/>
          <a:p>
            <a:r>
              <a:rPr lang="en-US" dirty="0"/>
              <a:t>Click to edit Master title style</a:t>
            </a:r>
          </a:p>
        </p:txBody>
      </p:sp>
      <p:sp>
        <p:nvSpPr>
          <p:cNvPr id="5" name="Text Placeholder 4"/>
          <p:cNvSpPr>
            <a:spLocks noGrp="1"/>
          </p:cNvSpPr>
          <p:nvPr>
            <p:ph type="body" sz="quarter" idx="11"/>
          </p:nvPr>
        </p:nvSpPr>
        <p:spPr>
          <a:xfrm>
            <a:off x="381001" y="220980"/>
            <a:ext cx="2476500" cy="6858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39020" y="6515113"/>
            <a:ext cx="471765" cy="190500"/>
          </a:xfrm>
          <a:prstGeom prst="rect">
            <a:avLst/>
          </a:prstGeom>
        </p:spPr>
      </p:pic>
      <p:sp>
        <p:nvSpPr>
          <p:cNvPr id="14" name="Text Placeholder 23"/>
          <p:cNvSpPr>
            <a:spLocks noGrp="1"/>
          </p:cNvSpPr>
          <p:nvPr>
            <p:ph type="body" sz="quarter" idx="15" hasCustomPrompt="1"/>
          </p:nvPr>
        </p:nvSpPr>
        <p:spPr>
          <a:xfrm>
            <a:off x="381001" y="6096001"/>
            <a:ext cx="2514601" cy="40386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12" name="Footer Placeholder 3"/>
          <p:cNvSpPr txBox="1">
            <a:spLocks/>
          </p:cNvSpPr>
          <p:nvPr userDrawn="1"/>
        </p:nvSpPr>
        <p:spPr>
          <a:xfrm>
            <a:off x="3238500" y="6583681"/>
            <a:ext cx="1903680" cy="182543"/>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65" b="0" i="0" dirty="0">
                <a:solidFill>
                  <a:schemeClr val="tx1">
                    <a:alpha val="60000"/>
                  </a:schemeClr>
                </a:solidFill>
                <a:latin typeface="IBM Plex Sans" charset="0"/>
                <a:ea typeface="IBM Plex Sans" charset="0"/>
                <a:cs typeface="IBM Plex Sans" charset="0"/>
              </a:rPr>
              <a:t>IBM Services</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39019" y="6515114"/>
            <a:ext cx="471765" cy="190501"/>
          </a:xfrm>
          <a:prstGeom prst="rect">
            <a:avLst/>
          </a:prstGeom>
        </p:spPr>
      </p:pic>
    </p:spTree>
    <p:extLst>
      <p:ext uri="{BB962C8B-B14F-4D97-AF65-F5344CB8AC3E}">
        <p14:creationId xmlns:p14="http://schemas.microsoft.com/office/powerpoint/2010/main" val="37577049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4">
              <a:lumMod val="60000"/>
              <a:lumOff val="40000"/>
            </a:schemeClr>
          </a:solidFill>
        </p:spPr>
        <p:txBody>
          <a:bodyPr lIns="228600" tIns="192024" rIns="228600" bIns="228600"/>
          <a:lstStyle>
            <a:lvl1pPr>
              <a:defRPr sz="1867">
                <a:solidFill>
                  <a:schemeClr val="bg1"/>
                </a:solidFill>
              </a:defRPr>
            </a:lvl1pPr>
          </a:lstStyle>
          <a:p>
            <a:pPr lvl="0"/>
            <a:r>
              <a:rPr lang="en-US"/>
              <a:t>Click to 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6096002" y="3429000"/>
            <a:ext cx="3047996" cy="3429000"/>
          </a:xfrm>
          <a:solidFill>
            <a:schemeClr val="accent4"/>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3048000" cy="3429000"/>
          </a:xfrm>
          <a:solidFill>
            <a:schemeClr val="accent2"/>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B788421B-6141-D048-9F54-87F8A049DB0C}"/>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9028703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
        <p:nvSpPr>
          <p:cNvPr id="5" name="Footer Placeholder 8">
            <a:extLst>
              <a:ext uri="{FF2B5EF4-FFF2-40B4-BE49-F238E27FC236}">
                <a16:creationId xmlns:a16="http://schemas.microsoft.com/office/drawing/2014/main" id="{3AD2D5BE-0535-5B4A-B450-B7F0C00C9DC5}"/>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2903947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5" name="Footer Placeholder 8">
            <a:extLst>
              <a:ext uri="{FF2B5EF4-FFF2-40B4-BE49-F238E27FC236}">
                <a16:creationId xmlns:a16="http://schemas.microsoft.com/office/drawing/2014/main" id="{5077B903-3C54-BD41-8F7E-9FFB1C14BB5C}"/>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1971602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92024"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9144000" y="0"/>
            <a:ext cx="3048000" cy="6858000"/>
          </a:xfrm>
          <a:solidFill>
            <a:schemeClr val="accent4"/>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8" name="Footer Placeholder 8">
            <a:extLst>
              <a:ext uri="{FF2B5EF4-FFF2-40B4-BE49-F238E27FC236}">
                <a16:creationId xmlns:a16="http://schemas.microsoft.com/office/drawing/2014/main" id="{ED53B093-D96D-B84A-896F-A825E3DAA9DF}"/>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3019684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Text Placeholder 5"/>
          <p:cNvSpPr>
            <a:spLocks noGrp="1"/>
          </p:cNvSpPr>
          <p:nvPr>
            <p:ph type="body" sz="quarter" idx="12"/>
          </p:nvPr>
        </p:nvSpPr>
        <p:spPr>
          <a:xfrm>
            <a:off x="304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40D6DE39-9E6E-454D-A805-DE2FA7B21D90}"/>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8301291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0"/>
            <a:ext cx="8534400" cy="5099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8">
            <a:extLst>
              <a:ext uri="{FF2B5EF4-FFF2-40B4-BE49-F238E27FC236}">
                <a16:creationId xmlns:a16="http://schemas.microsoft.com/office/drawing/2014/main" id="{C97A6B66-E323-3F45-A6B8-399DEBFC3215}"/>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19882424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8">
            <a:extLst>
              <a:ext uri="{FF2B5EF4-FFF2-40B4-BE49-F238E27FC236}">
                <a16:creationId xmlns:a16="http://schemas.microsoft.com/office/drawing/2014/main" id="{7A689432-1A17-8F44-B9CB-37E7C04A26EE}"/>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3180476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6096000" y="0"/>
            <a:ext cx="6096000" cy="6858000"/>
          </a:xfrm>
        </p:spPr>
        <p:txBody>
          <a:bodyPr/>
          <a:lstStyle/>
          <a:p>
            <a:r>
              <a:rPr lang="en-US"/>
              <a:t>Click icon to add picture</a:t>
            </a:r>
          </a:p>
        </p:txBody>
      </p:sp>
      <p:sp>
        <p:nvSpPr>
          <p:cNvPr id="8" name="Footer Placeholder 8">
            <a:extLst>
              <a:ext uri="{FF2B5EF4-FFF2-40B4-BE49-F238E27FC236}">
                <a16:creationId xmlns:a16="http://schemas.microsoft.com/office/drawing/2014/main" id="{CDCDAE95-2EF4-214A-9FD5-B0618A730CEC}"/>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94464689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88017"/>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6267189" y="1402080"/>
            <a:ext cx="5620011" cy="4608576"/>
          </a:xfrm>
        </p:spPr>
        <p:txBody>
          <a:bodyPr/>
          <a:lstStyle>
            <a:lvl1pPr marL="156629" indent="-156629">
              <a:tabLst/>
              <a:defRPr sz="3200"/>
            </a:lvl1pPr>
            <a:lvl2pPr marL="0" indent="0">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8">
            <a:extLst>
              <a:ext uri="{FF2B5EF4-FFF2-40B4-BE49-F238E27FC236}">
                <a16:creationId xmlns:a16="http://schemas.microsoft.com/office/drawing/2014/main" id="{05016115-F3A1-244F-982B-EAB61A7472CB}"/>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37928132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6" name="Text Placeholder 5"/>
          <p:cNvSpPr>
            <a:spLocks noGrp="1"/>
          </p:cNvSpPr>
          <p:nvPr>
            <p:ph type="body" sz="quarter" idx="12"/>
          </p:nvPr>
        </p:nvSpPr>
        <p:spPr>
          <a:xfrm>
            <a:off x="304800" y="256033"/>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7"/>
            <a:ext cx="8534400" cy="6129867"/>
          </a:xfrm>
        </p:spPr>
        <p:txBody>
          <a:bodyPr/>
          <a:lstStyle/>
          <a:p>
            <a:r>
              <a:rPr lang="en-US"/>
              <a:t>Click icon to add table</a:t>
            </a:r>
          </a:p>
        </p:txBody>
      </p:sp>
      <p:sp>
        <p:nvSpPr>
          <p:cNvPr id="8" name="Footer Placeholder 8">
            <a:extLst>
              <a:ext uri="{FF2B5EF4-FFF2-40B4-BE49-F238E27FC236}">
                <a16:creationId xmlns:a16="http://schemas.microsoft.com/office/drawing/2014/main" id="{6DDC72E9-82DD-E145-BB92-60E0E02EB175}"/>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2904331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10" name="Rectangle 9"/>
          <p:cNvSpPr/>
          <p:nvPr userDrawn="1"/>
        </p:nvSpPr>
        <p:spPr>
          <a:xfrm flipV="1">
            <a:off x="0" y="1"/>
            <a:ext cx="12192000" cy="1714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5" name="Text Placeholder 4"/>
          <p:cNvSpPr>
            <a:spLocks noGrp="1"/>
          </p:cNvSpPr>
          <p:nvPr>
            <p:ph type="body" sz="quarter" idx="11"/>
          </p:nvPr>
        </p:nvSpPr>
        <p:spPr>
          <a:xfrm>
            <a:off x="381000" y="220980"/>
            <a:ext cx="5486400" cy="2286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9" name="Text Placeholder 23"/>
          <p:cNvSpPr>
            <a:spLocks noGrp="1"/>
          </p:cNvSpPr>
          <p:nvPr>
            <p:ph type="body" sz="quarter" idx="14" hasCustomPrompt="1"/>
          </p:nvPr>
        </p:nvSpPr>
        <p:spPr>
          <a:xfrm>
            <a:off x="381000" y="6118860"/>
            <a:ext cx="5486400" cy="38100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11" name="Content Placeholder 2"/>
          <p:cNvSpPr>
            <a:spLocks noGrp="1"/>
          </p:cNvSpPr>
          <p:nvPr>
            <p:ph idx="1"/>
          </p:nvPr>
        </p:nvSpPr>
        <p:spPr>
          <a:xfrm>
            <a:off x="381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0"/>
          </p:nvPr>
        </p:nvSpPr>
        <p:spPr>
          <a:xfrm>
            <a:off x="6223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2"/>
          </p:nvPr>
        </p:nvSpPr>
        <p:spPr>
          <a:xfrm>
            <a:off x="3302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3"/>
          </p:nvPr>
        </p:nvSpPr>
        <p:spPr>
          <a:xfrm>
            <a:off x="9144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p:nvPr>
        </p:nvSpPr>
        <p:spPr>
          <a:xfrm>
            <a:off x="381000" y="571501"/>
            <a:ext cx="11430000" cy="952500"/>
          </a:xfrm>
        </p:spPr>
        <p:txBody>
          <a:bodyPr>
            <a:noAutofit/>
          </a:bodyPr>
          <a:lstStyle>
            <a:lvl1pPr>
              <a:defRPr>
                <a:solidFill>
                  <a:schemeClr val="bg2"/>
                </a:solidFill>
                <a:latin typeface="IBM Plex Sans" charset="0"/>
                <a:ea typeface="IBM Plex Sans" charset="0"/>
                <a:cs typeface="IBM Plex Sans" charset="0"/>
              </a:defRPr>
            </a:lvl1pPr>
          </a:lstStyle>
          <a:p>
            <a:r>
              <a:rPr lang="en-US" dirty="0"/>
              <a:t>Click to edit Master title style</a:t>
            </a:r>
          </a:p>
        </p:txBody>
      </p:sp>
    </p:spTree>
    <p:extLst>
      <p:ext uri="{BB962C8B-B14F-4D97-AF65-F5344CB8AC3E}">
        <p14:creationId xmlns:p14="http://schemas.microsoft.com/office/powerpoint/2010/main" val="42605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3-7_Title and Content">
    <p:spTree>
      <p:nvGrpSpPr>
        <p:cNvPr id="1" name=""/>
        <p:cNvGrpSpPr/>
        <p:nvPr/>
      </p:nvGrpSpPr>
      <p:grpSpPr>
        <a:xfrm>
          <a:off x="0" y="0"/>
          <a:ext cx="0" cy="0"/>
          <a:chOff x="0" y="0"/>
          <a:chExt cx="0" cy="0"/>
        </a:xfrm>
      </p:grpSpPr>
      <p:sp>
        <p:nvSpPr>
          <p:cNvPr id="11" name="Rectangle 10"/>
          <p:cNvSpPr/>
          <p:nvPr userDrawn="1"/>
        </p:nvSpPr>
        <p:spPr>
          <a:xfrm>
            <a:off x="304800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2" name="Title 1"/>
          <p:cNvSpPr>
            <a:spLocks noGrp="1"/>
          </p:cNvSpPr>
          <p:nvPr>
            <p:ph type="title"/>
          </p:nvPr>
        </p:nvSpPr>
        <p:spPr>
          <a:xfrm>
            <a:off x="381001" y="1714500"/>
            <a:ext cx="2476500" cy="3048000"/>
          </a:xfrm>
        </p:spPr>
        <p:txBody>
          <a:bodyPr tIns="228600">
            <a:noAutofit/>
          </a:bodyPr>
          <a:lstStyle/>
          <a:p>
            <a:r>
              <a:rPr lang="en-US" dirty="0"/>
              <a:t>Click to edit Master title style</a:t>
            </a:r>
          </a:p>
        </p:txBody>
      </p:sp>
      <p:sp>
        <p:nvSpPr>
          <p:cNvPr id="5" name="Text Placeholder 4"/>
          <p:cNvSpPr>
            <a:spLocks noGrp="1"/>
          </p:cNvSpPr>
          <p:nvPr>
            <p:ph type="body" sz="quarter" idx="11"/>
          </p:nvPr>
        </p:nvSpPr>
        <p:spPr>
          <a:xfrm>
            <a:off x="381001" y="220980"/>
            <a:ext cx="2476500" cy="6858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14" name="Text Placeholder 23"/>
          <p:cNvSpPr>
            <a:spLocks noGrp="1"/>
          </p:cNvSpPr>
          <p:nvPr>
            <p:ph type="body" sz="quarter" idx="15" hasCustomPrompt="1"/>
          </p:nvPr>
        </p:nvSpPr>
        <p:spPr>
          <a:xfrm>
            <a:off x="381001" y="6096001"/>
            <a:ext cx="2514601" cy="40386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39019" y="6515114"/>
            <a:ext cx="471765" cy="190501"/>
          </a:xfrm>
          <a:prstGeom prst="rect">
            <a:avLst/>
          </a:prstGeom>
        </p:spPr>
      </p:pic>
      <p:sp>
        <p:nvSpPr>
          <p:cNvPr id="16" name="Content Placeholder 2"/>
          <p:cNvSpPr>
            <a:spLocks noGrp="1"/>
          </p:cNvSpPr>
          <p:nvPr>
            <p:ph idx="10"/>
          </p:nvPr>
        </p:nvSpPr>
        <p:spPr>
          <a:xfrm>
            <a:off x="6223000" y="1714501"/>
            <a:ext cx="2667000" cy="4381500"/>
          </a:xfrm>
        </p:spPr>
        <p:txBody>
          <a:bodyPr lIns="0" tIns="228600" rIns="0">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2"/>
          </p:nvPr>
        </p:nvSpPr>
        <p:spPr>
          <a:xfrm>
            <a:off x="3302000" y="1714501"/>
            <a:ext cx="2667000" cy="4381500"/>
          </a:xfrm>
        </p:spPr>
        <p:txBody>
          <a:bodyPr lIns="0" tIns="228600" rIns="0">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13"/>
          </p:nvPr>
        </p:nvSpPr>
        <p:spPr>
          <a:xfrm>
            <a:off x="9144000" y="1714501"/>
            <a:ext cx="2667000" cy="4381500"/>
          </a:xfrm>
        </p:spPr>
        <p:txBody>
          <a:bodyPr lIns="0" tIns="228600" rIns="0">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634062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5" name="Footer Placeholder 8">
            <a:extLst>
              <a:ext uri="{FF2B5EF4-FFF2-40B4-BE49-F238E27FC236}">
                <a16:creationId xmlns:a16="http://schemas.microsoft.com/office/drawing/2014/main" id="{EDCA8F98-7CE4-9740-9836-7F20BEF2AED4}"/>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19241735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9501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435" algn="dec"/>
              </a:tabLst>
              <a:defRPr sz="1467"/>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Click to edit Master text styles</a:t>
            </a:r>
          </a:p>
        </p:txBody>
      </p:sp>
      <p:sp>
        <p:nvSpPr>
          <p:cNvPr id="7" name="Footer Placeholder 8">
            <a:extLst>
              <a:ext uri="{FF2B5EF4-FFF2-40B4-BE49-F238E27FC236}">
                <a16:creationId xmlns:a16="http://schemas.microsoft.com/office/drawing/2014/main" id="{6E9D833D-8078-3D40-A561-29993B0E0FB0}"/>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5710421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34604" y="2914867"/>
            <a:ext cx="1722792" cy="701463"/>
          </a:xfrm>
          <a:prstGeom prst="rect">
            <a:avLst/>
          </a:prstGeom>
        </p:spPr>
      </p:pic>
      <p:sp>
        <p:nvSpPr>
          <p:cNvPr id="5" name="Footer Placeholder 8">
            <a:extLst>
              <a:ext uri="{FF2B5EF4-FFF2-40B4-BE49-F238E27FC236}">
                <a16:creationId xmlns:a16="http://schemas.microsoft.com/office/drawing/2014/main" id="{7C068F36-BF8C-C843-9304-05B6544A33AE}"/>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18309650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title, bulle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11582400" cy="1152411"/>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9" name="Text Placeholder 8"/>
          <p:cNvSpPr>
            <a:spLocks noGrp="1"/>
          </p:cNvSpPr>
          <p:nvPr>
            <p:ph type="body" sz="quarter" idx="14" hasCustomPrompt="1"/>
          </p:nvPr>
        </p:nvSpPr>
        <p:spPr>
          <a:xfrm>
            <a:off x="304801" y="1515533"/>
            <a:ext cx="11582400" cy="4749800"/>
          </a:xfrm>
        </p:spPr>
        <p:txBody>
          <a:bodyPr/>
          <a:lstStyle>
            <a:lvl1pPr marL="380981" marR="0" indent="-380981" algn="l" defTabSz="609570" rtl="0" eaLnBrk="1" fontAlgn="auto" latinLnBrk="0" hangingPunct="1">
              <a:lnSpc>
                <a:spcPct val="100000"/>
              </a:lnSpc>
              <a:spcBef>
                <a:spcPts val="1467"/>
              </a:spcBef>
              <a:spcAft>
                <a:spcPts val="0"/>
              </a:spcAft>
              <a:buClrTx/>
              <a:buSzTx/>
              <a:buFont typeface=".AppleSystemUIFont" charset="-120"/>
              <a:buChar char="−"/>
              <a:tabLst/>
              <a:defRPr/>
            </a:lvl1pPr>
          </a:lstStyle>
          <a:p>
            <a:pPr marL="0" marR="0" lvl="0" indent="0" algn="l" defTabSz="609570" rtl="0" eaLnBrk="1" fontAlgn="auto" latinLnBrk="0" hangingPunct="1">
              <a:lnSpc>
                <a:spcPct val="100000"/>
              </a:lnSpc>
              <a:spcBef>
                <a:spcPts val="1467"/>
              </a:spcBef>
              <a:spcAft>
                <a:spcPts val="0"/>
              </a:spcAft>
              <a:buClrTx/>
              <a:buSzTx/>
              <a:tabLst/>
              <a:defRPr/>
            </a:pPr>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454099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51342E-59D0-CD4C-BB17-5D987F5CB016}"/>
              </a:ext>
            </a:extLst>
          </p:cNvPr>
          <p:cNvSpPr/>
          <p:nvPr userDrawn="1"/>
        </p:nvSpPr>
        <p:spPr bwMode="auto">
          <a:xfrm>
            <a:off x="9271000" y="203200"/>
            <a:ext cx="2692400" cy="736600"/>
          </a:xfrm>
          <a:prstGeom prst="rect">
            <a:avLst/>
          </a:prstGeom>
          <a:solidFill>
            <a:schemeClr val="bg1"/>
          </a:solidFill>
          <a:ln w="3175" cap="flat" cmpd="sng" algn="ctr">
            <a:noFill/>
            <a:prstDash val="solid"/>
            <a:miter lim="800000"/>
            <a:headEnd type="none" w="sm" len="sm"/>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7926176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UC_Title_Subhead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1" y="1580226"/>
            <a:ext cx="11379200" cy="4514108"/>
          </a:xfrm>
        </p:spPr>
        <p:txBody>
          <a:bodyPr/>
          <a:lstStyle>
            <a:lvl1pPr marL="342891" indent="-342891">
              <a:buFont typeface="Arial" panose="020B0604020202020204" pitchFamily="34" charset="0"/>
              <a:buChar char="•"/>
              <a:defRPr/>
            </a:lvl1pPr>
            <a:lvl2pPr marL="568311" indent="-228594">
              <a:buFont typeface="Arial" panose="020B0604020202020204" pitchFamily="34" charset="0"/>
              <a:buChar char="•"/>
              <a:defRPr/>
            </a:lvl2pPr>
            <a:lvl3pPr marL="798493" indent="-228594">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 name="bk object 37">
            <a:extLst>
              <a:ext uri="{FF2B5EF4-FFF2-40B4-BE49-F238E27FC236}">
                <a16:creationId xmlns:a16="http://schemas.microsoft.com/office/drawing/2014/main" id="{5EF50946-D5E3-2E4E-9CFC-392DC4662214}"/>
              </a:ext>
            </a:extLst>
          </p:cNvPr>
          <p:cNvSpPr/>
          <p:nvPr userDrawn="1"/>
        </p:nvSpPr>
        <p:spPr>
          <a:xfrm>
            <a:off x="421693" y="340472"/>
            <a:ext cx="45731" cy="756137"/>
          </a:xfrm>
          <a:custGeom>
            <a:avLst/>
            <a:gdLst/>
            <a:ahLst/>
            <a:cxnLst/>
            <a:rect l="l" t="t" r="r" b="b"/>
            <a:pathLst>
              <a:path h="1146810">
                <a:moveTo>
                  <a:pt x="0" y="0"/>
                </a:moveTo>
                <a:lnTo>
                  <a:pt x="0" y="1146416"/>
                </a:lnTo>
              </a:path>
            </a:pathLst>
          </a:custGeom>
          <a:ln w="58775">
            <a:solidFill>
              <a:schemeClr val="accent2"/>
            </a:solidFill>
          </a:ln>
        </p:spPr>
        <p:txBody>
          <a:bodyPr wrap="square" lIns="0" tIns="0" rIns="0" bIns="0" rtlCol="0"/>
          <a:lstStyle/>
          <a:p>
            <a:endParaRPr sz="1800"/>
          </a:p>
        </p:txBody>
      </p:sp>
      <p:sp>
        <p:nvSpPr>
          <p:cNvPr id="5" name="Title 1">
            <a:extLst>
              <a:ext uri="{FF2B5EF4-FFF2-40B4-BE49-F238E27FC236}">
                <a16:creationId xmlns:a16="http://schemas.microsoft.com/office/drawing/2014/main" id="{E71E0F5E-9CE8-AF47-879C-0F9788D87639}"/>
              </a:ext>
            </a:extLst>
          </p:cNvPr>
          <p:cNvSpPr>
            <a:spLocks noGrp="1"/>
          </p:cNvSpPr>
          <p:nvPr>
            <p:ph type="title"/>
          </p:nvPr>
        </p:nvSpPr>
        <p:spPr>
          <a:xfrm>
            <a:off x="467426" y="340472"/>
            <a:ext cx="8916276" cy="756137"/>
          </a:xfrm>
        </p:spPr>
        <p:txBody>
          <a:bodyPr anchor="ctr" anchorCtr="0"/>
          <a:lstStyle>
            <a:lvl1pPr marL="173034" indent="0">
              <a:defRPr cap="all" baseline="0"/>
            </a:lvl1pPr>
          </a:lstStyle>
          <a:p>
            <a:r>
              <a:rPr lang="en-US"/>
              <a:t>Click to edit Master title style</a:t>
            </a:r>
          </a:p>
        </p:txBody>
      </p:sp>
      <p:sp>
        <p:nvSpPr>
          <p:cNvPr id="6" name="Text Placeholder 5">
            <a:extLst>
              <a:ext uri="{FF2B5EF4-FFF2-40B4-BE49-F238E27FC236}">
                <a16:creationId xmlns:a16="http://schemas.microsoft.com/office/drawing/2014/main" id="{57427507-E7A5-EB4D-980C-36A55CD1AE3F}"/>
              </a:ext>
            </a:extLst>
          </p:cNvPr>
          <p:cNvSpPr>
            <a:spLocks noGrp="1"/>
          </p:cNvSpPr>
          <p:nvPr>
            <p:ph type="body" sz="quarter" idx="10"/>
          </p:nvPr>
        </p:nvSpPr>
        <p:spPr>
          <a:xfrm>
            <a:off x="603671" y="977694"/>
            <a:ext cx="8780031" cy="465137"/>
          </a:xfrm>
        </p:spPr>
        <p:txBody>
          <a:bodyPr/>
          <a:lstStyle>
            <a:lvl1pPr marL="0" indent="0">
              <a:buNone/>
              <a:defRPr>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841728529"/>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4" name="Title 3"/>
          <p:cNvSpPr>
            <a:spLocks noGrp="1"/>
          </p:cNvSpPr>
          <p:nvPr>
            <p:ph type="title"/>
          </p:nvPr>
        </p:nvSpPr>
        <p:spPr>
          <a:xfrm>
            <a:off x="304800" y="271708"/>
            <a:ext cx="5486401" cy="5972459"/>
          </a:xfrm>
        </p:spPr>
        <p:txBody>
          <a:bodyPr/>
          <a:lstStyle>
            <a:lvl1pPr>
              <a:lnSpc>
                <a:spcPct val="90000"/>
              </a:lnSpc>
              <a:defRPr sz="3200" b="0">
                <a:solidFill>
                  <a:schemeClr val="tx1"/>
                </a:solidFill>
              </a:defRPr>
            </a:lvl1pPr>
          </a:lstStyle>
          <a:p>
            <a:r>
              <a:rPr lang="en-US"/>
              <a:t>Click to edit Master title style</a:t>
            </a:r>
            <a:endParaRPr lang="en-US" dirty="0"/>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56299" y="540363"/>
            <a:ext cx="5729895" cy="4916867"/>
          </a:xfrm>
          <a:prstGeom prst="rect">
            <a:avLst/>
          </a:prstGeom>
        </p:spPr>
      </p:pic>
      <p:pic>
        <p:nvPicPr>
          <p:cNvPr id="9" name="Picture 8" descr="ibm_gry.png"/>
          <p:cNvPicPr>
            <a:picLocks noChangeAspect="1"/>
          </p:cNvPicPr>
          <p:nvPr userDrawn="1"/>
        </p:nvPicPr>
        <p:blipFill>
          <a:blip r:embed="rId3" cstate="email">
            <a:biLevel thresh="75000"/>
            <a:extLst>
              <a:ext uri="{28A0092B-C50C-407E-A947-70E740481C1C}">
                <a14:useLocalDpi xmlns:a14="http://schemas.microsoft.com/office/drawing/2010/main"/>
              </a:ext>
            </a:extLst>
          </a:blip>
          <a:stretch>
            <a:fillRect/>
          </a:stretch>
        </p:blipFill>
        <p:spPr>
          <a:xfrm>
            <a:off x="11191749" y="320061"/>
            <a:ext cx="695452" cy="281961"/>
          </a:xfrm>
          <a:prstGeom prst="rect">
            <a:avLst/>
          </a:prstGeom>
        </p:spPr>
      </p:pic>
      <p:pic>
        <p:nvPicPr>
          <p:cNvPr id="10" name="Picture 9"/>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9880913" y="6112935"/>
            <a:ext cx="2160569" cy="627264"/>
          </a:xfrm>
          <a:prstGeom prst="rect">
            <a:avLst/>
          </a:prstGeom>
        </p:spPr>
      </p:pic>
      <p:sp>
        <p:nvSpPr>
          <p:cNvPr id="8" name="Footer Placeholder 8">
            <a:extLst>
              <a:ext uri="{FF2B5EF4-FFF2-40B4-BE49-F238E27FC236}">
                <a16:creationId xmlns:a16="http://schemas.microsoft.com/office/drawing/2014/main" id="{40CDCA04-C31B-F943-925A-1FA77914C767}"/>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22641244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tx1"/>
                </a:solidFill>
              </a:defRPr>
            </a:lvl1pPr>
          </a:lstStyle>
          <a:p>
            <a:r>
              <a:rPr lang="en-US"/>
              <a:t>Click to edit Master title style</a:t>
            </a:r>
            <a:endParaRPr lang="en-US" dirty="0"/>
          </a:p>
        </p:txBody>
      </p:sp>
      <p:sp>
        <p:nvSpPr>
          <p:cNvPr id="6" name="Footer Placeholder 8">
            <a:extLst>
              <a:ext uri="{FF2B5EF4-FFF2-40B4-BE49-F238E27FC236}">
                <a16:creationId xmlns:a16="http://schemas.microsoft.com/office/drawing/2014/main" id="{A99AAC2E-AE68-2B4A-B196-35C94F0DB7B4}"/>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82590144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43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8">
            <a:extLst>
              <a:ext uri="{FF2B5EF4-FFF2-40B4-BE49-F238E27FC236}">
                <a16:creationId xmlns:a16="http://schemas.microsoft.com/office/drawing/2014/main" id="{F1639C9E-3AD2-CB4D-B709-E8B2E991B800}"/>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2244368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sp>
        <p:nvSpPr>
          <p:cNvPr id="4" name="Rectangle 3"/>
          <p:cNvSpPr/>
          <p:nvPr userDrawn="1"/>
        </p:nvSpPr>
        <p:spPr>
          <a:xfrm flipH="1">
            <a:off x="0" y="0"/>
            <a:ext cx="304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2" name="Title 1"/>
          <p:cNvSpPr>
            <a:spLocks noGrp="1"/>
          </p:cNvSpPr>
          <p:nvPr>
            <p:ph type="title"/>
          </p:nvPr>
        </p:nvSpPr>
        <p:spPr>
          <a:xfrm>
            <a:off x="381001" y="1714500"/>
            <a:ext cx="2476500" cy="3048000"/>
          </a:xfrm>
        </p:spPr>
        <p:txBody>
          <a:bodyPr tIns="228600">
            <a:noAutofit/>
          </a:bodyPr>
          <a:lstStyle/>
          <a:p>
            <a:r>
              <a:rPr lang="en-US" dirty="0"/>
              <a:t>Click to edit Master title style</a:t>
            </a:r>
          </a:p>
        </p:txBody>
      </p:sp>
      <p:sp>
        <p:nvSpPr>
          <p:cNvPr id="5" name="Text Placeholder 4"/>
          <p:cNvSpPr>
            <a:spLocks noGrp="1"/>
          </p:cNvSpPr>
          <p:nvPr>
            <p:ph type="body" sz="quarter" idx="11"/>
          </p:nvPr>
        </p:nvSpPr>
        <p:spPr>
          <a:xfrm>
            <a:off x="381001" y="220980"/>
            <a:ext cx="2476500" cy="6858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17" name="Text Placeholder 23"/>
          <p:cNvSpPr>
            <a:spLocks noGrp="1"/>
          </p:cNvSpPr>
          <p:nvPr>
            <p:ph type="body" sz="quarter" idx="15" hasCustomPrompt="1"/>
          </p:nvPr>
        </p:nvSpPr>
        <p:spPr>
          <a:xfrm>
            <a:off x="381001" y="6096001"/>
            <a:ext cx="2514601" cy="40386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18" name="Content Placeholder 2"/>
          <p:cNvSpPr>
            <a:spLocks noGrp="1"/>
          </p:cNvSpPr>
          <p:nvPr>
            <p:ph idx="10"/>
          </p:nvPr>
        </p:nvSpPr>
        <p:spPr>
          <a:xfrm>
            <a:off x="6223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2"/>
          </p:nvPr>
        </p:nvSpPr>
        <p:spPr>
          <a:xfrm>
            <a:off x="3302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idx="13"/>
          </p:nvPr>
        </p:nvSpPr>
        <p:spPr>
          <a:xfrm>
            <a:off x="9144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3">
            <a:extLst>
              <a:ext uri="{FF2B5EF4-FFF2-40B4-BE49-F238E27FC236}">
                <a16:creationId xmlns:a16="http://schemas.microsoft.com/office/drawing/2014/main" id="{CCADC923-04F6-C548-9B29-25964873D523}"/>
              </a:ext>
            </a:extLst>
          </p:cNvPr>
          <p:cNvSpPr txBox="1">
            <a:spLocks/>
          </p:cNvSpPr>
          <p:nvPr userDrawn="1"/>
        </p:nvSpPr>
        <p:spPr>
          <a:xfrm>
            <a:off x="762000" y="6583681"/>
            <a:ext cx="1903680" cy="182543"/>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65" b="0" i="0" dirty="0">
                <a:solidFill>
                  <a:schemeClr val="tx2">
                    <a:lumMod val="50000"/>
                  </a:schemeClr>
                </a:solidFill>
                <a:latin typeface="Arial Regular" charset="0"/>
              </a:rPr>
              <a:t>©</a:t>
            </a:r>
            <a:r>
              <a:rPr lang="en-US" sz="333" b="0" i="0" dirty="0">
                <a:solidFill>
                  <a:schemeClr val="tx2">
                    <a:lumMod val="50000"/>
                  </a:schemeClr>
                </a:solidFill>
                <a:latin typeface="Arial Regular" charset="0"/>
              </a:rPr>
              <a:t> </a:t>
            </a:r>
            <a:r>
              <a:rPr lang="en-US" sz="665" b="0" i="0" dirty="0">
                <a:solidFill>
                  <a:schemeClr val="tx2">
                    <a:lumMod val="50000"/>
                  </a:schemeClr>
                </a:solidFill>
                <a:latin typeface="Arial Regular" charset="0"/>
              </a:rPr>
              <a:t>2018 IBM Corporation</a:t>
            </a:r>
            <a:r>
              <a:rPr lang="en-US" sz="665" b="0" i="0" baseline="0" dirty="0">
                <a:solidFill>
                  <a:schemeClr val="tx2">
                    <a:lumMod val="50000"/>
                  </a:schemeClr>
                </a:solidFill>
                <a:latin typeface="Arial Regular" charset="0"/>
              </a:rPr>
              <a:t>              </a:t>
            </a:r>
            <a:r>
              <a:rPr lang="en-US" sz="665" b="0" i="0" dirty="0">
                <a:solidFill>
                  <a:schemeClr val="tx2">
                    <a:lumMod val="50000"/>
                  </a:schemeClr>
                </a:solidFill>
                <a:latin typeface="Arial Regular" charset="0"/>
              </a:rPr>
              <a:t> </a:t>
            </a:r>
          </a:p>
        </p:txBody>
      </p:sp>
      <p:sp>
        <p:nvSpPr>
          <p:cNvPr id="21" name="Footer Placeholder 3">
            <a:extLst>
              <a:ext uri="{FF2B5EF4-FFF2-40B4-BE49-F238E27FC236}">
                <a16:creationId xmlns:a16="http://schemas.microsoft.com/office/drawing/2014/main" id="{0CCA79F1-5DFF-3542-915F-886D75AA4842}"/>
              </a:ext>
            </a:extLst>
          </p:cNvPr>
          <p:cNvSpPr txBox="1">
            <a:spLocks/>
          </p:cNvSpPr>
          <p:nvPr userDrawn="1"/>
        </p:nvSpPr>
        <p:spPr>
          <a:xfrm>
            <a:off x="1905001" y="6583681"/>
            <a:ext cx="1335383" cy="182543"/>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65" b="0" i="0" dirty="0">
                <a:solidFill>
                  <a:schemeClr val="tx2">
                    <a:lumMod val="50000"/>
                  </a:schemeClr>
                </a:solidFill>
                <a:latin typeface="Arial Regular" charset="0"/>
              </a:rPr>
              <a:t>IBM Cloud   |   </a:t>
            </a:r>
            <a:r>
              <a:rPr lang="en-US" sz="665" b="0" i="0" baseline="0" dirty="0">
                <a:solidFill>
                  <a:schemeClr val="tx2">
                    <a:lumMod val="50000"/>
                  </a:schemeClr>
                </a:solidFill>
                <a:latin typeface="Arial Regular" charset="0"/>
              </a:rPr>
              <a:t>Offering Guild</a:t>
            </a:r>
            <a:endParaRPr lang="en-US" sz="665" b="0" i="0" dirty="0">
              <a:solidFill>
                <a:schemeClr val="tx2">
                  <a:lumMod val="50000"/>
                </a:schemeClr>
              </a:solidFill>
              <a:latin typeface="Arial Regular" charset="0"/>
            </a:endParaRPr>
          </a:p>
        </p:txBody>
      </p:sp>
      <p:sp>
        <p:nvSpPr>
          <p:cNvPr id="22" name="Slide Number Placeholder 2">
            <a:extLst>
              <a:ext uri="{FF2B5EF4-FFF2-40B4-BE49-F238E27FC236}">
                <a16:creationId xmlns:a16="http://schemas.microsoft.com/office/drawing/2014/main" id="{13901C32-61F8-7340-A683-7AE86D2E0F91}"/>
              </a:ext>
            </a:extLst>
          </p:cNvPr>
          <p:cNvSpPr txBox="1">
            <a:spLocks/>
          </p:cNvSpPr>
          <p:nvPr userDrawn="1"/>
        </p:nvSpPr>
        <p:spPr>
          <a:xfrm>
            <a:off x="379049" y="6578160"/>
            <a:ext cx="273232" cy="182541"/>
          </a:xfrm>
          <a:prstGeom prst="rect">
            <a:avLst/>
          </a:prstGeom>
        </p:spPr>
        <p:txBody>
          <a:bodyPr lIns="0" tIns="0" rIns="0" bIns="0" anchor="ctr"/>
          <a:lstStyle>
            <a:defPPr>
              <a:defRPr lang="en-US"/>
            </a:defPPr>
            <a:lvl1pPr marL="0" algn="l" defTabSz="685800" rtl="0" eaLnBrk="1" latinLnBrk="0" hangingPunct="1">
              <a:defRPr sz="135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3FD999D4-B456-9943-89B7-30D56181CE18}" type="slidenum">
              <a:rPr lang="en-US" sz="667" b="0" i="0" smtClean="0">
                <a:solidFill>
                  <a:schemeClr val="tx2">
                    <a:lumMod val="50000"/>
                  </a:schemeClr>
                </a:solidFill>
                <a:latin typeface="Arial Regular" charset="0"/>
              </a:rPr>
              <a:pPr algn="l"/>
              <a:t>‹#›</a:t>
            </a:fld>
            <a:endParaRPr lang="en-US" sz="667" b="0" i="0" dirty="0">
              <a:solidFill>
                <a:schemeClr val="tx2">
                  <a:lumMod val="50000"/>
                </a:schemeClr>
              </a:solidFill>
              <a:latin typeface="Arial Regular" charset="0"/>
            </a:endParaRPr>
          </a:p>
        </p:txBody>
      </p:sp>
    </p:spTree>
    <p:extLst>
      <p:ext uri="{BB962C8B-B14F-4D97-AF65-F5344CB8AC3E}">
        <p14:creationId xmlns:p14="http://schemas.microsoft.com/office/powerpoint/2010/main" val="158308018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tx1"/>
                </a:solidFill>
              </a:defRPr>
            </a:lvl1pPr>
          </a:lstStyle>
          <a:p>
            <a:pPr lvl="0"/>
            <a:r>
              <a:rPr lang="en-US"/>
              <a:t>Click to edit Master text styles</a:t>
            </a:r>
          </a:p>
        </p:txBody>
      </p:sp>
      <p:sp>
        <p:nvSpPr>
          <p:cNvPr id="6" name="Footer Placeholder 8">
            <a:extLst>
              <a:ext uri="{FF2B5EF4-FFF2-40B4-BE49-F238E27FC236}">
                <a16:creationId xmlns:a16="http://schemas.microsoft.com/office/drawing/2014/main" id="{BDFB0BAA-7A8D-C74D-919F-ACB47555A76A}"/>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77451052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tx1"/>
                </a:solidFill>
              </a:defRPr>
            </a:lvl1pPr>
          </a:lstStyle>
          <a:p>
            <a:pPr lvl="0"/>
            <a:r>
              <a:rPr lang="en-US"/>
              <a:t>Click to 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tx1"/>
                </a:solidFill>
              </a:defRPr>
            </a:lvl1pPr>
          </a:lstStyle>
          <a:p>
            <a:r>
              <a:rPr lang="en-US"/>
              <a:t>Drag picture to placeholder or click icon to add</a:t>
            </a:r>
          </a:p>
        </p:txBody>
      </p:sp>
      <p:sp>
        <p:nvSpPr>
          <p:cNvPr id="7" name="Footer Placeholder 8">
            <a:extLst>
              <a:ext uri="{FF2B5EF4-FFF2-40B4-BE49-F238E27FC236}">
                <a16:creationId xmlns:a16="http://schemas.microsoft.com/office/drawing/2014/main" id="{D53F4E6A-26B1-A842-A1D0-326B275BF5CE}"/>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146639700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69"/>
            <a:ext cx="11582400" cy="5964767"/>
          </a:xfrm>
        </p:spPr>
        <p:txBody>
          <a:bodyPr/>
          <a:lstStyle>
            <a:lvl1pPr>
              <a:lnSpc>
                <a:spcPct val="90000"/>
              </a:lnSpc>
              <a:defRPr sz="128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5" name="Footer Placeholder 8">
            <a:extLst>
              <a:ext uri="{FF2B5EF4-FFF2-40B4-BE49-F238E27FC236}">
                <a16:creationId xmlns:a16="http://schemas.microsoft.com/office/drawing/2014/main" id="{161D3C43-6383-A347-83D0-E5F4BB33C720}"/>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330873943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6916616" cy="6027740"/>
          </a:xfrm>
        </p:spPr>
        <p:txBody>
          <a:bodyPr/>
          <a:lstStyle>
            <a:lvl1pPr marL="156629" indent="-156629">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5" name="Footer Placeholder 8">
            <a:extLst>
              <a:ext uri="{FF2B5EF4-FFF2-40B4-BE49-F238E27FC236}">
                <a16:creationId xmlns:a16="http://schemas.microsoft.com/office/drawing/2014/main" id="{F4A4DABF-CFD7-CA4A-92B5-D3FF2A00DFC8}"/>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31501891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5770733"/>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7418"/>
            <a:ext cx="5486400" cy="400049"/>
          </a:xfrm>
        </p:spPr>
        <p:txBody>
          <a:bodyPr/>
          <a:lstStyle>
            <a:lvl1pPr>
              <a:defRPr sz="1467"/>
            </a:lvl1pPr>
          </a:lstStyle>
          <a:p>
            <a:pPr lvl="0"/>
            <a:r>
              <a:rPr lang="en-US"/>
              <a:t>Click to edit Master text styles</a:t>
            </a:r>
          </a:p>
        </p:txBody>
      </p:sp>
      <p:sp>
        <p:nvSpPr>
          <p:cNvPr id="7" name="Footer Placeholder 8">
            <a:extLst>
              <a:ext uri="{FF2B5EF4-FFF2-40B4-BE49-F238E27FC236}">
                <a16:creationId xmlns:a16="http://schemas.microsoft.com/office/drawing/2014/main" id="{D141D7BC-4451-324C-9759-32BBE2B4F93F}"/>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2533230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8" name="Text Placeholder 7"/>
          <p:cNvSpPr>
            <a:spLocks noGrp="1"/>
          </p:cNvSpPr>
          <p:nvPr>
            <p:ph type="body" sz="quarter" idx="12"/>
          </p:nvPr>
        </p:nvSpPr>
        <p:spPr>
          <a:xfrm>
            <a:off x="304800" y="1499617"/>
            <a:ext cx="5486400" cy="4781127"/>
          </a:xfrm>
        </p:spPr>
        <p:txBody>
          <a:bodyPr/>
          <a:lstStyle>
            <a:lvl1pPr>
              <a:spcBef>
                <a:spcPts val="0"/>
              </a:spcBef>
              <a:defRPr sz="186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6400800" y="1499617"/>
            <a:ext cx="5486400" cy="4781127"/>
          </a:xfrm>
        </p:spPr>
        <p:txBody>
          <a:bodyPr/>
          <a:lstStyle>
            <a:lvl1pPr>
              <a:spcBef>
                <a:spcPts val="0"/>
              </a:spcBef>
              <a:defRPr sz="186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8">
            <a:extLst>
              <a:ext uri="{FF2B5EF4-FFF2-40B4-BE49-F238E27FC236}">
                <a16:creationId xmlns:a16="http://schemas.microsoft.com/office/drawing/2014/main" id="{F147B1C3-3E10-A942-AB60-D79EE262B43A}"/>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290848573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61"/>
            <a:ext cx="5486400" cy="4786207"/>
          </a:xfrm>
        </p:spPr>
        <p:txBody>
          <a:bodyPr/>
          <a:lstStyle>
            <a:lvl1pPr>
              <a:defRPr sz="2133"/>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8">
            <a:extLst>
              <a:ext uri="{FF2B5EF4-FFF2-40B4-BE49-F238E27FC236}">
                <a16:creationId xmlns:a16="http://schemas.microsoft.com/office/drawing/2014/main" id="{364C7F89-79D1-B84A-A55B-CDA54E1FBE09}"/>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363175347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Content Placeholder 5"/>
          <p:cNvSpPr>
            <a:spLocks noGrp="1"/>
          </p:cNvSpPr>
          <p:nvPr>
            <p:ph sz="quarter" idx="12"/>
          </p:nvPr>
        </p:nvSpPr>
        <p:spPr>
          <a:xfrm>
            <a:off x="304800" y="1327358"/>
            <a:ext cx="5486400" cy="4916809"/>
          </a:xfrm>
        </p:spPr>
        <p:txBody>
          <a:bodyPr/>
          <a:lstStyle>
            <a:lvl1pPr>
              <a:defRPr sz="3200"/>
            </a:lvl1pPr>
          </a:lstStyle>
          <a:p>
            <a:pPr lvl="0"/>
            <a:r>
              <a:rPr lang="en-US"/>
              <a:t>Click to edit Master text styles</a:t>
            </a:r>
          </a:p>
        </p:txBody>
      </p:sp>
      <p:sp>
        <p:nvSpPr>
          <p:cNvPr id="8" name="Content Placeholder 7"/>
          <p:cNvSpPr>
            <a:spLocks noGrp="1"/>
          </p:cNvSpPr>
          <p:nvPr>
            <p:ph sz="quarter" idx="13"/>
          </p:nvPr>
        </p:nvSpPr>
        <p:spPr>
          <a:xfrm>
            <a:off x="6400800" y="1488865"/>
            <a:ext cx="5486400" cy="4755303"/>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C9E214B1-C9CC-0D44-9FCF-521824BDF76C}"/>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42020101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ext Placeholder 5"/>
          <p:cNvSpPr>
            <a:spLocks noGrp="1"/>
          </p:cNvSpPr>
          <p:nvPr>
            <p:ph type="body" sz="quarter" idx="12"/>
          </p:nvPr>
        </p:nvSpPr>
        <p:spPr>
          <a:xfrm>
            <a:off x="6400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59"/>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8">
            <a:extLst>
              <a:ext uri="{FF2B5EF4-FFF2-40B4-BE49-F238E27FC236}">
                <a16:creationId xmlns:a16="http://schemas.microsoft.com/office/drawing/2014/main" id="{C8EEF7F0-27A2-FC44-AD96-24617F9636CB}"/>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92241064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548640"/>
            <a:ext cx="5486400" cy="85344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63040"/>
            <a:ext cx="5486400" cy="478112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E3D9A543-989A-F441-BA01-D377C909334B}"/>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932705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sp>
        <p:nvSpPr>
          <p:cNvPr id="4" name="Rectangle 3"/>
          <p:cNvSpPr/>
          <p:nvPr userDrawn="1"/>
        </p:nvSpPr>
        <p:spPr>
          <a:xfrm flipH="1">
            <a:off x="0" y="0"/>
            <a:ext cx="304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2" name="Title 1"/>
          <p:cNvSpPr>
            <a:spLocks noGrp="1"/>
          </p:cNvSpPr>
          <p:nvPr>
            <p:ph type="title"/>
          </p:nvPr>
        </p:nvSpPr>
        <p:spPr>
          <a:xfrm>
            <a:off x="381001" y="1714500"/>
            <a:ext cx="2476500" cy="3048000"/>
          </a:xfrm>
        </p:spPr>
        <p:txBody>
          <a:bodyPr tIns="228600">
            <a:noAutofit/>
          </a:bodyPr>
          <a:lstStyle/>
          <a:p>
            <a:r>
              <a:rPr lang="en-US" dirty="0"/>
              <a:t>Click to edit Master title style</a:t>
            </a:r>
          </a:p>
        </p:txBody>
      </p:sp>
      <p:sp>
        <p:nvSpPr>
          <p:cNvPr id="5" name="Text Placeholder 4"/>
          <p:cNvSpPr>
            <a:spLocks noGrp="1"/>
          </p:cNvSpPr>
          <p:nvPr>
            <p:ph type="body" sz="quarter" idx="11"/>
          </p:nvPr>
        </p:nvSpPr>
        <p:spPr>
          <a:xfrm>
            <a:off x="381001" y="220980"/>
            <a:ext cx="2476500" cy="6858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11" name="Content Placeholder 2"/>
          <p:cNvSpPr>
            <a:spLocks noGrp="1"/>
          </p:cNvSpPr>
          <p:nvPr>
            <p:ph idx="13"/>
          </p:nvPr>
        </p:nvSpPr>
        <p:spPr>
          <a:xfrm>
            <a:off x="9144000" y="0"/>
            <a:ext cx="3048000" cy="6858000"/>
          </a:xfrm>
        </p:spPr>
        <p:txBody>
          <a:bodyPr lIns="228600" tIns="2057400" rIns="9144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endParaRPr lang="en-US" dirty="0"/>
          </a:p>
        </p:txBody>
      </p:sp>
      <p:sp>
        <p:nvSpPr>
          <p:cNvPr id="17" name="Text Placeholder 23"/>
          <p:cNvSpPr>
            <a:spLocks noGrp="1"/>
          </p:cNvSpPr>
          <p:nvPr>
            <p:ph type="body" sz="quarter" idx="15" hasCustomPrompt="1"/>
          </p:nvPr>
        </p:nvSpPr>
        <p:spPr>
          <a:xfrm>
            <a:off x="381001" y="6096001"/>
            <a:ext cx="2514601" cy="40386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19" name="Content Placeholder 2"/>
          <p:cNvSpPr>
            <a:spLocks noGrp="1"/>
          </p:cNvSpPr>
          <p:nvPr>
            <p:ph idx="10"/>
          </p:nvPr>
        </p:nvSpPr>
        <p:spPr>
          <a:xfrm>
            <a:off x="6223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idx="12"/>
          </p:nvPr>
        </p:nvSpPr>
        <p:spPr>
          <a:xfrm>
            <a:off x="3302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3">
            <a:extLst>
              <a:ext uri="{FF2B5EF4-FFF2-40B4-BE49-F238E27FC236}">
                <a16:creationId xmlns:a16="http://schemas.microsoft.com/office/drawing/2014/main" id="{91879EAB-EC0A-C240-9C6F-6482424DCA5F}"/>
              </a:ext>
            </a:extLst>
          </p:cNvPr>
          <p:cNvSpPr txBox="1">
            <a:spLocks/>
          </p:cNvSpPr>
          <p:nvPr userDrawn="1"/>
        </p:nvSpPr>
        <p:spPr>
          <a:xfrm>
            <a:off x="762000" y="6583681"/>
            <a:ext cx="1903680" cy="182543"/>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65" b="0" i="0" dirty="0">
                <a:solidFill>
                  <a:schemeClr val="tx2">
                    <a:lumMod val="50000"/>
                  </a:schemeClr>
                </a:solidFill>
                <a:latin typeface="Arial Regular" charset="0"/>
              </a:rPr>
              <a:t>©</a:t>
            </a:r>
            <a:r>
              <a:rPr lang="en-US" sz="333" b="0" i="0" dirty="0">
                <a:solidFill>
                  <a:schemeClr val="tx2">
                    <a:lumMod val="50000"/>
                  </a:schemeClr>
                </a:solidFill>
                <a:latin typeface="Arial Regular" charset="0"/>
              </a:rPr>
              <a:t> </a:t>
            </a:r>
            <a:r>
              <a:rPr lang="en-US" sz="665" b="0" i="0" dirty="0">
                <a:solidFill>
                  <a:schemeClr val="tx2">
                    <a:lumMod val="50000"/>
                  </a:schemeClr>
                </a:solidFill>
                <a:latin typeface="Arial Regular" charset="0"/>
              </a:rPr>
              <a:t>2018 IBM Corporation</a:t>
            </a:r>
            <a:r>
              <a:rPr lang="en-US" sz="665" b="0" i="0" baseline="0" dirty="0">
                <a:solidFill>
                  <a:schemeClr val="tx2">
                    <a:lumMod val="50000"/>
                  </a:schemeClr>
                </a:solidFill>
                <a:latin typeface="Arial Regular" charset="0"/>
              </a:rPr>
              <a:t>              </a:t>
            </a:r>
            <a:r>
              <a:rPr lang="en-US" sz="665" b="0" i="0" dirty="0">
                <a:solidFill>
                  <a:schemeClr val="tx2">
                    <a:lumMod val="50000"/>
                  </a:schemeClr>
                </a:solidFill>
                <a:latin typeface="Arial Regular" charset="0"/>
              </a:rPr>
              <a:t> </a:t>
            </a:r>
          </a:p>
        </p:txBody>
      </p:sp>
      <p:sp>
        <p:nvSpPr>
          <p:cNvPr id="21" name="Footer Placeholder 3">
            <a:extLst>
              <a:ext uri="{FF2B5EF4-FFF2-40B4-BE49-F238E27FC236}">
                <a16:creationId xmlns:a16="http://schemas.microsoft.com/office/drawing/2014/main" id="{015DAE86-DF37-FB4B-A65A-1E4CC798C138}"/>
              </a:ext>
            </a:extLst>
          </p:cNvPr>
          <p:cNvSpPr txBox="1">
            <a:spLocks/>
          </p:cNvSpPr>
          <p:nvPr userDrawn="1"/>
        </p:nvSpPr>
        <p:spPr>
          <a:xfrm>
            <a:off x="1905001" y="6583681"/>
            <a:ext cx="1335383" cy="182543"/>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65" b="0" i="0" dirty="0">
                <a:solidFill>
                  <a:schemeClr val="tx2">
                    <a:lumMod val="50000"/>
                  </a:schemeClr>
                </a:solidFill>
                <a:latin typeface="Arial Regular" charset="0"/>
              </a:rPr>
              <a:t>IBM Cloud   |   </a:t>
            </a:r>
            <a:r>
              <a:rPr lang="en-US" sz="665" b="0" i="0" baseline="0" dirty="0">
                <a:solidFill>
                  <a:schemeClr val="tx2">
                    <a:lumMod val="50000"/>
                  </a:schemeClr>
                </a:solidFill>
                <a:latin typeface="Arial Regular" charset="0"/>
              </a:rPr>
              <a:t>Offering Guild</a:t>
            </a:r>
            <a:endParaRPr lang="en-US" sz="665" b="0" i="0" dirty="0">
              <a:solidFill>
                <a:schemeClr val="tx2">
                  <a:lumMod val="50000"/>
                </a:schemeClr>
              </a:solidFill>
              <a:latin typeface="Arial Regular" charset="0"/>
            </a:endParaRPr>
          </a:p>
        </p:txBody>
      </p:sp>
      <p:sp>
        <p:nvSpPr>
          <p:cNvPr id="22" name="Slide Number Placeholder 2">
            <a:extLst>
              <a:ext uri="{FF2B5EF4-FFF2-40B4-BE49-F238E27FC236}">
                <a16:creationId xmlns:a16="http://schemas.microsoft.com/office/drawing/2014/main" id="{80983C2D-A170-5748-BAF2-FC4ACEAE4F77}"/>
              </a:ext>
            </a:extLst>
          </p:cNvPr>
          <p:cNvSpPr txBox="1">
            <a:spLocks/>
          </p:cNvSpPr>
          <p:nvPr userDrawn="1"/>
        </p:nvSpPr>
        <p:spPr>
          <a:xfrm>
            <a:off x="379049" y="6578160"/>
            <a:ext cx="273232" cy="182541"/>
          </a:xfrm>
          <a:prstGeom prst="rect">
            <a:avLst/>
          </a:prstGeom>
        </p:spPr>
        <p:txBody>
          <a:bodyPr lIns="0" tIns="0" rIns="0" bIns="0" anchor="ctr"/>
          <a:lstStyle>
            <a:defPPr>
              <a:defRPr lang="en-US"/>
            </a:defPPr>
            <a:lvl1pPr marL="0" algn="l" defTabSz="685800" rtl="0" eaLnBrk="1" latinLnBrk="0" hangingPunct="1">
              <a:defRPr sz="135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3FD999D4-B456-9943-89B7-30D56181CE18}" type="slidenum">
              <a:rPr lang="en-US" sz="667" b="0" i="0" smtClean="0">
                <a:solidFill>
                  <a:schemeClr val="tx2">
                    <a:lumMod val="50000"/>
                  </a:schemeClr>
                </a:solidFill>
                <a:latin typeface="Arial Regular" charset="0"/>
              </a:rPr>
              <a:pPr algn="l"/>
              <a:t>‹#›</a:t>
            </a:fld>
            <a:endParaRPr lang="en-US" sz="667" b="0" i="0" dirty="0">
              <a:solidFill>
                <a:schemeClr val="tx2">
                  <a:lumMod val="50000"/>
                </a:schemeClr>
              </a:solidFill>
              <a:latin typeface="Arial Regular" charset="0"/>
            </a:endParaRPr>
          </a:p>
        </p:txBody>
      </p:sp>
    </p:spTree>
    <p:extLst>
      <p:ext uri="{BB962C8B-B14F-4D97-AF65-F5344CB8AC3E}">
        <p14:creationId xmlns:p14="http://schemas.microsoft.com/office/powerpoint/2010/main" val="17299495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7" name="Text Placeholder 6"/>
          <p:cNvSpPr>
            <a:spLocks noGrp="1"/>
          </p:cNvSpPr>
          <p:nvPr>
            <p:ph type="body" sz="quarter" idx="14"/>
          </p:nvPr>
        </p:nvSpPr>
        <p:spPr>
          <a:xfrm>
            <a:off x="304800" y="1463039"/>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39"/>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8">
            <a:extLst>
              <a:ext uri="{FF2B5EF4-FFF2-40B4-BE49-F238E27FC236}">
                <a16:creationId xmlns:a16="http://schemas.microsoft.com/office/drawing/2014/main" id="{E67688C5-FA24-FF43-BD6E-78140B97CC6E}"/>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42116022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ext Placeholder 5"/>
          <p:cNvSpPr>
            <a:spLocks noGrp="1"/>
          </p:cNvSpPr>
          <p:nvPr>
            <p:ph type="body" sz="quarter" idx="12"/>
          </p:nvPr>
        </p:nvSpPr>
        <p:spPr>
          <a:xfrm>
            <a:off x="6400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10" name="Text Placeholder 9"/>
          <p:cNvSpPr>
            <a:spLocks noGrp="1"/>
          </p:cNvSpPr>
          <p:nvPr>
            <p:ph type="body" sz="quarter" idx="16"/>
          </p:nvPr>
        </p:nvSpPr>
        <p:spPr>
          <a:xfrm>
            <a:off x="9448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8">
            <a:extLst>
              <a:ext uri="{FF2B5EF4-FFF2-40B4-BE49-F238E27FC236}">
                <a16:creationId xmlns:a16="http://schemas.microsoft.com/office/drawing/2014/main" id="{7B8633BD-B0E0-6848-B24D-A70032DB113A}"/>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144256981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6" name="Text Placeholder 5"/>
          <p:cNvSpPr>
            <a:spLocks noGrp="1"/>
          </p:cNvSpPr>
          <p:nvPr>
            <p:ph type="body" sz="quarter" idx="12"/>
          </p:nvPr>
        </p:nvSpPr>
        <p:spPr>
          <a:xfrm>
            <a:off x="6400800" y="1481716"/>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8" name="Footer Placeholder 8">
            <a:extLst>
              <a:ext uri="{FF2B5EF4-FFF2-40B4-BE49-F238E27FC236}">
                <a16:creationId xmlns:a16="http://schemas.microsoft.com/office/drawing/2014/main" id="{2BD526B5-D450-CD46-AB15-253A66E74C85}"/>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394418193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Footer Placeholder 8">
            <a:extLst>
              <a:ext uri="{FF2B5EF4-FFF2-40B4-BE49-F238E27FC236}">
                <a16:creationId xmlns:a16="http://schemas.microsoft.com/office/drawing/2014/main" id="{95DABB0F-0FBB-C94F-8A6F-01DE4823F985}"/>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5981397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5" name="Footer Placeholder 8">
            <a:extLst>
              <a:ext uri="{FF2B5EF4-FFF2-40B4-BE49-F238E27FC236}">
                <a16:creationId xmlns:a16="http://schemas.microsoft.com/office/drawing/2014/main" id="{16882EF9-59F5-5D47-9F9E-62AEE1D580F8}"/>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244179003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5" name="Footer Placeholder 8">
            <a:extLst>
              <a:ext uri="{FF2B5EF4-FFF2-40B4-BE49-F238E27FC236}">
                <a16:creationId xmlns:a16="http://schemas.microsoft.com/office/drawing/2014/main" id="{78F81E8A-EEFC-0640-84D7-9027E2987EDA}"/>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69646032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a:xfrm>
            <a:off x="9144000" y="6443224"/>
            <a:ext cx="2743200" cy="182880"/>
          </a:xfrm>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12" name="Text Placeholder 11"/>
          <p:cNvSpPr>
            <a:spLocks noGrp="1"/>
          </p:cNvSpPr>
          <p:nvPr>
            <p:ph type="body" sz="quarter" idx="13"/>
          </p:nvPr>
        </p:nvSpPr>
        <p:spPr>
          <a:xfrm>
            <a:off x="304800" y="243841"/>
            <a:ext cx="5486400" cy="400049"/>
          </a:xfrm>
        </p:spPr>
        <p:txBody>
          <a:bodyPr/>
          <a:lstStyle>
            <a:lvl1pPr>
              <a:defRPr sz="2133"/>
            </a:lvl1pPr>
          </a:lstStyle>
          <a:p>
            <a:pPr lvl="0"/>
            <a:r>
              <a:rPr lang="en-US" dirty="0"/>
              <a:t>Click to 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accent2"/>
          </a:solidFill>
        </p:spPr>
        <p:txBody>
          <a:bodyPr lIns="228600" tIns="192024" rIns="228600" bIns="228600"/>
          <a:lstStyle>
            <a:lvl1pPr>
              <a:defRPr sz="1867">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26869524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6096000" cy="3429000"/>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8" name="Content Placeholder 7"/>
          <p:cNvSpPr>
            <a:spLocks noGrp="1"/>
          </p:cNvSpPr>
          <p:nvPr>
            <p:ph sz="quarter" idx="15"/>
          </p:nvPr>
        </p:nvSpPr>
        <p:spPr>
          <a:xfrm>
            <a:off x="9144000" y="0"/>
            <a:ext cx="3048000"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tx1"/>
          </a:solidFill>
        </p:spPr>
        <p:txBody>
          <a:bodyPr lIns="228600" tIns="192024" rIns="228600" bIns="228600"/>
          <a:lstStyle>
            <a:lvl1pPr>
              <a:defRPr sz="1867">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4DFDC45B-5135-6448-A1E1-5D5936130C13}"/>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404065079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4">
              <a:lumMod val="60000"/>
              <a:lumOff val="40000"/>
            </a:schemeClr>
          </a:solidFill>
        </p:spPr>
        <p:txBody>
          <a:bodyPr lIns="228600" tIns="192024" rIns="228600" bIns="228600"/>
          <a:lstStyle>
            <a:lvl1pPr>
              <a:defRPr sz="1867">
                <a:solidFill>
                  <a:schemeClr val="bg1"/>
                </a:solidFill>
              </a:defRPr>
            </a:lvl1pPr>
          </a:lstStyle>
          <a:p>
            <a:pPr lvl="0"/>
            <a:r>
              <a:rPr lang="en-US" dirty="0"/>
              <a:t>Click to 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6096002" y="3429000"/>
            <a:ext cx="3047996" cy="3429000"/>
          </a:xfrm>
          <a:solidFill>
            <a:schemeClr val="accent4"/>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3048000" cy="3429000"/>
          </a:xfrm>
          <a:solidFill>
            <a:schemeClr val="accent2"/>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F9F9D6F7-9717-0B45-87CB-25CB14A03E95}"/>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44672676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
        <p:nvSpPr>
          <p:cNvPr id="5" name="Footer Placeholder 8">
            <a:extLst>
              <a:ext uri="{FF2B5EF4-FFF2-40B4-BE49-F238E27FC236}">
                <a16:creationId xmlns:a16="http://schemas.microsoft.com/office/drawing/2014/main" id="{012CF37B-EF85-A14B-BE79-12E65CAC9D5B}"/>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3431693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10_Title and Content">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2" name="Title 1"/>
          <p:cNvSpPr>
            <a:spLocks noGrp="1"/>
          </p:cNvSpPr>
          <p:nvPr>
            <p:ph type="title"/>
          </p:nvPr>
        </p:nvSpPr>
        <p:spPr/>
        <p:txBody>
          <a:bodyPr>
            <a:noAutofit/>
          </a:bodyPr>
          <a:lstStyle/>
          <a:p>
            <a:r>
              <a:rPr lang="en-US" dirty="0"/>
              <a:t>Click to edit Master title style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39020" y="6515113"/>
            <a:ext cx="471765" cy="190500"/>
          </a:xfrm>
          <a:prstGeom prst="rect">
            <a:avLst/>
          </a:prstGeom>
        </p:spPr>
      </p:pic>
      <p:sp>
        <p:nvSpPr>
          <p:cNvPr id="9" name="Text Placeholder 23"/>
          <p:cNvSpPr>
            <a:spLocks noGrp="1"/>
          </p:cNvSpPr>
          <p:nvPr>
            <p:ph type="body" sz="quarter" idx="14" hasCustomPrompt="1"/>
          </p:nvPr>
        </p:nvSpPr>
        <p:spPr>
          <a:xfrm>
            <a:off x="381000" y="6118860"/>
            <a:ext cx="5486400" cy="381000"/>
          </a:xfrm>
          <a:prstGeom prst="rect">
            <a:avLst/>
          </a:prstGeo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10" name="Text Placeholder 4"/>
          <p:cNvSpPr>
            <a:spLocks noGrp="1"/>
          </p:cNvSpPr>
          <p:nvPr>
            <p:ph type="body" sz="quarter" idx="11"/>
          </p:nvPr>
        </p:nvSpPr>
        <p:spPr>
          <a:xfrm>
            <a:off x="381000" y="220980"/>
            <a:ext cx="5486400" cy="2286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13" name="Content Placeholder 2"/>
          <p:cNvSpPr>
            <a:spLocks noGrp="1"/>
          </p:cNvSpPr>
          <p:nvPr>
            <p:ph idx="1"/>
          </p:nvPr>
        </p:nvSpPr>
        <p:spPr>
          <a:xfrm>
            <a:off x="379048" y="1714501"/>
            <a:ext cx="5486400" cy="4381500"/>
          </a:xfrm>
        </p:spPr>
        <p:txBody>
          <a:bodyPr lIns="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3"/>
          </p:nvPr>
        </p:nvSpPr>
        <p:spPr>
          <a:xfrm>
            <a:off x="6324600" y="1714501"/>
            <a:ext cx="5486400" cy="4381500"/>
          </a:xfrm>
        </p:spPr>
        <p:txBody>
          <a:bodyPr lIns="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67408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Footer Placeholder 3">
            <a:extLst>
              <a:ext uri="{FF2B5EF4-FFF2-40B4-BE49-F238E27FC236}">
                <a16:creationId xmlns:a16="http://schemas.microsoft.com/office/drawing/2014/main" id="{4E8BD676-47C1-324D-8EE9-33C324BA4A1B}"/>
              </a:ext>
            </a:extLst>
          </p:cNvPr>
          <p:cNvSpPr>
            <a:spLocks noGrp="1"/>
          </p:cNvSpPr>
          <p:nvPr>
            <p:ph type="ftr" sz="quarter" idx="11"/>
          </p:nvPr>
        </p:nvSpPr>
        <p:spPr>
          <a:xfrm>
            <a:off x="304800" y="6435307"/>
            <a:ext cx="8534400" cy="182880"/>
          </a:xfrm>
        </p:spPr>
        <p:txBody>
          <a:bodyPr/>
          <a:lstStyle>
            <a:lvl1pPr>
              <a:defRPr>
                <a:solidFill>
                  <a:schemeClr val="bg2"/>
                </a:solidFill>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112801429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0"/>
            <a:ext cx="3048000" cy="6858000"/>
          </a:xfrm>
          <a:solidFill>
            <a:schemeClr val="tx1"/>
          </a:solidFill>
        </p:spPr>
        <p:txBody>
          <a:bodyPr lIns="228600" tIns="182880"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9144000" y="0"/>
            <a:ext cx="3048000" cy="6858000"/>
          </a:xfrm>
          <a:solidFill>
            <a:schemeClr val="accent4"/>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216561171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ext Placeholder 5"/>
          <p:cNvSpPr>
            <a:spLocks noGrp="1"/>
          </p:cNvSpPr>
          <p:nvPr>
            <p:ph type="body" sz="quarter" idx="12"/>
          </p:nvPr>
        </p:nvSpPr>
        <p:spPr>
          <a:xfrm>
            <a:off x="304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8">
            <a:extLst>
              <a:ext uri="{FF2B5EF4-FFF2-40B4-BE49-F238E27FC236}">
                <a16:creationId xmlns:a16="http://schemas.microsoft.com/office/drawing/2014/main" id="{1D324CEE-9B2C-9F47-852F-CAA28AD6CF26}"/>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31871893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0"/>
            <a:ext cx="8534400" cy="50990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8">
            <a:extLst>
              <a:ext uri="{FF2B5EF4-FFF2-40B4-BE49-F238E27FC236}">
                <a16:creationId xmlns:a16="http://schemas.microsoft.com/office/drawing/2014/main" id="{5F4505B5-3FE3-8149-9D08-08BC0E1B22B4}"/>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352978133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8">
            <a:extLst>
              <a:ext uri="{FF2B5EF4-FFF2-40B4-BE49-F238E27FC236}">
                <a16:creationId xmlns:a16="http://schemas.microsoft.com/office/drawing/2014/main" id="{A76B6C37-018B-2F4F-BB76-6C808E432D91}"/>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9480858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6096000" y="0"/>
            <a:ext cx="6096000" cy="6858000"/>
          </a:xfrm>
        </p:spPr>
        <p:txBody>
          <a:bodyPr/>
          <a:lstStyle/>
          <a:p>
            <a:r>
              <a:rPr lang="en-US"/>
              <a:t>Drag picture to placeholder or click icon to add</a:t>
            </a:r>
          </a:p>
        </p:txBody>
      </p:sp>
      <p:sp>
        <p:nvSpPr>
          <p:cNvPr id="8" name="Footer Placeholder 8">
            <a:extLst>
              <a:ext uri="{FF2B5EF4-FFF2-40B4-BE49-F238E27FC236}">
                <a16:creationId xmlns:a16="http://schemas.microsoft.com/office/drawing/2014/main" id="{D37EE3BC-EF92-3B42-98BA-784B569907F5}"/>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98132141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6267189" y="1454615"/>
            <a:ext cx="5620011" cy="4608576"/>
          </a:xfrm>
        </p:spPr>
        <p:txBody>
          <a:bodyPr/>
          <a:lstStyle>
            <a:lvl1pPr marL="156629" indent="-156629">
              <a:tabLst/>
              <a:defRPr sz="3200"/>
            </a:lvl1pPr>
            <a:lvl2pPr marL="0" indent="0">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8">
            <a:extLst>
              <a:ext uri="{FF2B5EF4-FFF2-40B4-BE49-F238E27FC236}">
                <a16:creationId xmlns:a16="http://schemas.microsoft.com/office/drawing/2014/main" id="{876CB503-3687-5244-A21C-8309ECE3E8E5}"/>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371051156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ext Placeholder 5"/>
          <p:cNvSpPr>
            <a:spLocks noGrp="1"/>
          </p:cNvSpPr>
          <p:nvPr>
            <p:ph type="body" sz="quarter" idx="12"/>
          </p:nvPr>
        </p:nvSpPr>
        <p:spPr>
          <a:xfrm>
            <a:off x="304800" y="256033"/>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7"/>
            <a:ext cx="8534400" cy="6129867"/>
          </a:xfrm>
        </p:spPr>
        <p:txBody>
          <a:bodyPr/>
          <a:lstStyle/>
          <a:p>
            <a:r>
              <a:rPr lang="en-US"/>
              <a:t>Click icon to add table</a:t>
            </a:r>
          </a:p>
        </p:txBody>
      </p:sp>
      <p:sp>
        <p:nvSpPr>
          <p:cNvPr id="8" name="Footer Placeholder 8">
            <a:extLst>
              <a:ext uri="{FF2B5EF4-FFF2-40B4-BE49-F238E27FC236}">
                <a16:creationId xmlns:a16="http://schemas.microsoft.com/office/drawing/2014/main" id="{DFD8424A-291F-0F4F-A2BD-BDE62752F4F0}"/>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39810206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5" name="Footer Placeholder 8">
            <a:extLst>
              <a:ext uri="{FF2B5EF4-FFF2-40B4-BE49-F238E27FC236}">
                <a16:creationId xmlns:a16="http://schemas.microsoft.com/office/drawing/2014/main" id="{B9210D40-44D5-1645-BE5B-44AC32BB8B96}"/>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1833609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934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2" name="Title 1"/>
          <p:cNvSpPr>
            <a:spLocks noGrp="1"/>
          </p:cNvSpPr>
          <p:nvPr>
            <p:ph type="title"/>
          </p:nvPr>
        </p:nvSpPr>
        <p:spPr/>
        <p:txBody>
          <a:bodyPr>
            <a:noAutofit/>
          </a:bodyPr>
          <a:lstStyle/>
          <a:p>
            <a:r>
              <a:rPr lang="en-US" dirty="0"/>
              <a:t>Click to edit Master title style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39021" y="6515113"/>
            <a:ext cx="471764" cy="190500"/>
          </a:xfrm>
          <a:prstGeom prst="rect">
            <a:avLst/>
          </a:prstGeom>
        </p:spPr>
      </p:pic>
      <p:sp>
        <p:nvSpPr>
          <p:cNvPr id="9" name="Text Placeholder 23"/>
          <p:cNvSpPr>
            <a:spLocks noGrp="1"/>
          </p:cNvSpPr>
          <p:nvPr>
            <p:ph type="body" sz="quarter" idx="14" hasCustomPrompt="1"/>
          </p:nvPr>
        </p:nvSpPr>
        <p:spPr>
          <a:xfrm>
            <a:off x="381000" y="6118860"/>
            <a:ext cx="5486400" cy="381000"/>
          </a:xfrm>
          <a:prstGeom prst="rect">
            <a:avLst/>
          </a:prstGeo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11" name="Text Placeholder 4"/>
          <p:cNvSpPr>
            <a:spLocks noGrp="1"/>
          </p:cNvSpPr>
          <p:nvPr>
            <p:ph type="body" sz="quarter" idx="11"/>
          </p:nvPr>
        </p:nvSpPr>
        <p:spPr>
          <a:xfrm>
            <a:off x="381000" y="220980"/>
            <a:ext cx="5486400" cy="2286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13" name="Content Placeholder 2"/>
          <p:cNvSpPr>
            <a:spLocks noGrp="1"/>
          </p:cNvSpPr>
          <p:nvPr>
            <p:ph idx="1"/>
          </p:nvPr>
        </p:nvSpPr>
        <p:spPr>
          <a:xfrm>
            <a:off x="379048" y="1714501"/>
            <a:ext cx="5486400" cy="4381500"/>
          </a:xfrm>
        </p:spPr>
        <p:txBody>
          <a:bodyPr lIns="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3"/>
          </p:nvPr>
        </p:nvSpPr>
        <p:spPr>
          <a:xfrm>
            <a:off x="6324600" y="1714501"/>
            <a:ext cx="5486400" cy="4381500"/>
          </a:xfrm>
        </p:spPr>
        <p:txBody>
          <a:bodyPr lIns="0" rIns="0">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97668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435" algn="dec"/>
              </a:tabLst>
              <a:defRPr sz="1467"/>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dirty="0"/>
              <a:t>Click to edit Master text styles</a:t>
            </a:r>
          </a:p>
        </p:txBody>
      </p:sp>
      <p:sp>
        <p:nvSpPr>
          <p:cNvPr id="7" name="Footer Placeholder 8">
            <a:extLst>
              <a:ext uri="{FF2B5EF4-FFF2-40B4-BE49-F238E27FC236}">
                <a16:creationId xmlns:a16="http://schemas.microsoft.com/office/drawing/2014/main" id="{82913F85-F0A5-504D-B070-EEF1DE75C5CD}"/>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147104876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pic>
        <p:nvPicPr>
          <p:cNvPr id="5" name="Picture 4" descr="ibm_gr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34604" y="2914867"/>
            <a:ext cx="1730144" cy="701463"/>
          </a:xfrm>
          <a:prstGeom prst="rect">
            <a:avLst/>
          </a:prstGeom>
        </p:spPr>
      </p:pic>
      <p:sp>
        <p:nvSpPr>
          <p:cNvPr id="6" name="Footer Placeholder 8">
            <a:extLst>
              <a:ext uri="{FF2B5EF4-FFF2-40B4-BE49-F238E27FC236}">
                <a16:creationId xmlns:a16="http://schemas.microsoft.com/office/drawing/2014/main" id="{D8A3775A-6329-1046-B6BA-C5E9DE06FC8D}"/>
              </a:ext>
            </a:extLst>
          </p:cNvPr>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11285178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Cov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04800" y="6437376"/>
            <a:ext cx="8534400" cy="182880"/>
          </a:xfrm>
        </p:spPr>
        <p:txBody>
          <a:bodyPr/>
          <a:lstStyle>
            <a:lvl1pPr>
              <a:defRPr>
                <a:solidFill>
                  <a:schemeClr val="bg2"/>
                </a:solidFill>
              </a:defRPr>
            </a:lvl1pPr>
          </a:lstStyle>
          <a:p>
            <a:r>
              <a:rPr lang="en-US"/>
              <a:t>IBM Cloud/October 2019 / © 2019 IBM Corporation
</a:t>
            </a:r>
          </a:p>
        </p:txBody>
      </p:sp>
      <p:sp>
        <p:nvSpPr>
          <p:cNvPr id="4" name="Title 3"/>
          <p:cNvSpPr>
            <a:spLocks noGrp="1"/>
          </p:cNvSpPr>
          <p:nvPr>
            <p:ph type="title"/>
          </p:nvPr>
        </p:nvSpPr>
        <p:spPr>
          <a:xfrm>
            <a:off x="304800" y="326066"/>
            <a:ext cx="5486401" cy="5918100"/>
          </a:xfrm>
        </p:spPr>
        <p:txBody>
          <a:bodyPr/>
          <a:lstStyle>
            <a:lvl1pPr>
              <a:lnSpc>
                <a:spcPct val="90000"/>
              </a:lnSpc>
              <a:defRPr sz="3200" b="0">
                <a:solidFill>
                  <a:schemeClr val="bg2"/>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F83EA990-A2F5-4D44-95AB-0B1450A55B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20184" y="5701213"/>
            <a:ext cx="3475704" cy="1350560"/>
          </a:xfrm>
          <a:prstGeom prst="rect">
            <a:avLst/>
          </a:prstGeom>
        </p:spPr>
      </p:pic>
    </p:spTree>
    <p:extLst>
      <p:ext uri="{BB962C8B-B14F-4D97-AF65-F5344CB8AC3E}">
        <p14:creationId xmlns:p14="http://schemas.microsoft.com/office/powerpoint/2010/main" val="8985876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a:t>IBM Cloud/October 2019 / © 2019 IBM Corporation
</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t>‹#›</a:t>
            </a:fld>
            <a:endParaRPr lang="en-US"/>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4036969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Cloud/October 2019 / © 2019 IBM Corporation
</a:t>
            </a:r>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Edit Master text styles</a:t>
            </a:r>
          </a:p>
          <a:p>
            <a:pPr marL="0" marR="0" lvl="1"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Fifth level</a:t>
            </a:r>
            <a:endParaRPr lang="en-US" dirty="0"/>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43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Edit Master text styles</a:t>
            </a:r>
          </a:p>
          <a:p>
            <a:pPr marL="0" marR="0" lvl="1"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Fifth level</a:t>
            </a:r>
            <a:endParaRPr lang="en-US" dirty="0"/>
          </a:p>
        </p:txBody>
      </p:sp>
    </p:spTree>
    <p:extLst>
      <p:ext uri="{BB962C8B-B14F-4D97-AF65-F5344CB8AC3E}">
        <p14:creationId xmlns:p14="http://schemas.microsoft.com/office/powerpoint/2010/main" val="161394489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IBM Cloud/October 2019 / © 2019 IBM Corporation
</a:t>
            </a:r>
          </a:p>
        </p:txBody>
      </p:sp>
      <p:sp>
        <p:nvSpPr>
          <p:cNvPr id="8" name="Text Placeholder 7"/>
          <p:cNvSpPr>
            <a:spLocks noGrp="1"/>
          </p:cNvSpPr>
          <p:nvPr>
            <p:ph type="body" sz="quarter" idx="12"/>
          </p:nvPr>
        </p:nvSpPr>
        <p:spPr>
          <a:xfrm>
            <a:off x="192501" y="1354244"/>
            <a:ext cx="5486400" cy="4145280"/>
          </a:xfrm>
        </p:spPr>
        <p:txBody>
          <a:bodyPr/>
          <a:lstStyle>
            <a:lvl1pPr>
              <a:lnSpc>
                <a:spcPct val="90000"/>
              </a:lnSpc>
              <a:spcBef>
                <a:spcPts val="0"/>
              </a:spcBef>
              <a:defRPr sz="12800" b="1" baseline="0">
                <a:solidFill>
                  <a:schemeClr val="bg2"/>
                </a:solidFill>
                <a:latin typeface="+mj-lt"/>
                <a:ea typeface="IBM Plex Mono" charset="0"/>
                <a:cs typeface="IBM Plex Mono" charset="0"/>
              </a:defRPr>
            </a:lvl1pPr>
          </a:lstStyle>
          <a:p>
            <a:pPr lvl="0"/>
            <a:r>
              <a:rPr lang="en-US"/>
              <a:t>Edit Master text styles</a:t>
            </a:r>
          </a:p>
        </p:txBody>
      </p:sp>
    </p:spTree>
    <p:extLst>
      <p:ext uri="{BB962C8B-B14F-4D97-AF65-F5344CB8AC3E}">
        <p14:creationId xmlns:p14="http://schemas.microsoft.com/office/powerpoint/2010/main" val="143639568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IBM Cloud/October 2019 / © 2019 IBM Corporation
</a:t>
            </a:r>
          </a:p>
        </p:txBody>
      </p:sp>
      <p:sp>
        <p:nvSpPr>
          <p:cNvPr id="8" name="Text Placeholder 7"/>
          <p:cNvSpPr>
            <a:spLocks noGrp="1"/>
          </p:cNvSpPr>
          <p:nvPr>
            <p:ph type="body" sz="quarter" idx="12"/>
          </p:nvPr>
        </p:nvSpPr>
        <p:spPr>
          <a:xfrm>
            <a:off x="192501" y="1354244"/>
            <a:ext cx="5486400" cy="4145280"/>
          </a:xfrm>
        </p:spPr>
        <p:txBody>
          <a:bodyPr/>
          <a:lstStyle>
            <a:lvl1pPr>
              <a:lnSpc>
                <a:spcPct val="90000"/>
              </a:lnSpc>
              <a:spcBef>
                <a:spcPts val="0"/>
              </a:spcBef>
              <a:defRPr sz="12800" b="1" baseline="0">
                <a:solidFill>
                  <a:schemeClr val="bg2"/>
                </a:solidFill>
                <a:latin typeface="+mj-lt"/>
                <a:ea typeface="IBM Plex Mono" charset="0"/>
                <a:cs typeface="IBM Plex Mono" charset="0"/>
              </a:defRPr>
            </a:lvl1pPr>
          </a:lstStyle>
          <a:p>
            <a:pPr lvl="0"/>
            <a:r>
              <a:rPr lang="en-US"/>
              <a:t>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bg2"/>
                </a:solidFill>
              </a:defRPr>
            </a:lvl1pPr>
          </a:lstStyle>
          <a:p>
            <a:r>
              <a:rPr lang="en-US"/>
              <a:t>Click icon to add picture</a:t>
            </a:r>
          </a:p>
        </p:txBody>
      </p:sp>
    </p:spTree>
    <p:extLst>
      <p:ext uri="{BB962C8B-B14F-4D97-AF65-F5344CB8AC3E}">
        <p14:creationId xmlns:p14="http://schemas.microsoft.com/office/powerpoint/2010/main" val="274155183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08544" y="112935"/>
            <a:ext cx="11582400" cy="5964767"/>
          </a:xfrm>
        </p:spPr>
        <p:txBody>
          <a:bodyPr/>
          <a:lstStyle>
            <a:lvl1pPr>
              <a:lnSpc>
                <a:spcPct val="90000"/>
              </a:lnSpc>
              <a:defRPr sz="12800" b="1" i="0">
                <a:latin typeface="+mj-lt"/>
                <a:ea typeface="IBM Plex Mono" charset="0"/>
                <a:cs typeface="IBM Plex Mono"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Tree>
    <p:extLst>
      <p:ext uri="{BB962C8B-B14F-4D97-AF65-F5344CB8AC3E}">
        <p14:creationId xmlns:p14="http://schemas.microsoft.com/office/powerpoint/2010/main" val="112195750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6916616" cy="6027740"/>
          </a:xfrm>
        </p:spPr>
        <p:txBody>
          <a:bodyPr/>
          <a:lstStyle>
            <a:lvl1pPr marL="156629" indent="-156629">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IBM Cloud/October 2019 / © 2019 IBM Corporation
</a:t>
            </a:r>
          </a:p>
        </p:txBody>
      </p:sp>
    </p:spTree>
    <p:extLst>
      <p:ext uri="{BB962C8B-B14F-4D97-AF65-F5344CB8AC3E}">
        <p14:creationId xmlns:p14="http://schemas.microsoft.com/office/powerpoint/2010/main" val="249792813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5770733"/>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7418"/>
            <a:ext cx="5486400" cy="400049"/>
          </a:xfrm>
        </p:spPr>
        <p:txBody>
          <a:bodyPr/>
          <a:lstStyle>
            <a:lvl1pPr>
              <a:defRPr sz="1467"/>
            </a:lvl1pPr>
          </a:lstStyle>
          <a:p>
            <a:pPr lvl="0"/>
            <a:r>
              <a:rPr lang="en-US"/>
              <a:t>Edit Master text styles</a:t>
            </a:r>
          </a:p>
        </p:txBody>
      </p:sp>
    </p:spTree>
    <p:extLst>
      <p:ext uri="{BB962C8B-B14F-4D97-AF65-F5344CB8AC3E}">
        <p14:creationId xmlns:p14="http://schemas.microsoft.com/office/powerpoint/2010/main" val="950824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2" name="Title 1"/>
          <p:cNvSpPr>
            <a:spLocks noGrp="1"/>
          </p:cNvSpPr>
          <p:nvPr>
            <p:ph type="title"/>
          </p:nvPr>
        </p:nvSpPr>
        <p:spPr/>
        <p:txBody>
          <a:bodyPr>
            <a:noAutofit/>
          </a:bodyPr>
          <a:lstStyle/>
          <a:p>
            <a:r>
              <a:rPr lang="en-US" dirty="0"/>
              <a:t>Click to edit Master title style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39020" y="6515114"/>
            <a:ext cx="471765" cy="190501"/>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39021" y="6515113"/>
            <a:ext cx="471764" cy="190500"/>
          </a:xfrm>
          <a:prstGeom prst="rect">
            <a:avLst/>
          </a:prstGeom>
        </p:spPr>
      </p:pic>
      <p:sp>
        <p:nvSpPr>
          <p:cNvPr id="11" name="Text Placeholder 4"/>
          <p:cNvSpPr>
            <a:spLocks noGrp="1"/>
          </p:cNvSpPr>
          <p:nvPr>
            <p:ph type="body" sz="quarter" idx="11"/>
          </p:nvPr>
        </p:nvSpPr>
        <p:spPr>
          <a:xfrm>
            <a:off x="381000" y="220980"/>
            <a:ext cx="5486400" cy="2286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14" name="Content Placeholder 2"/>
          <p:cNvSpPr>
            <a:spLocks noGrp="1"/>
          </p:cNvSpPr>
          <p:nvPr>
            <p:ph idx="1"/>
          </p:nvPr>
        </p:nvSpPr>
        <p:spPr>
          <a:xfrm>
            <a:off x="379048" y="1714501"/>
            <a:ext cx="5486400" cy="4381500"/>
          </a:xfrm>
        </p:spPr>
        <p:txBody>
          <a:bodyPr lIns="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3"/>
          </p:nvPr>
        </p:nvSpPr>
        <p:spPr>
          <a:xfrm>
            <a:off x="6324600" y="1714501"/>
            <a:ext cx="5486400" cy="4381500"/>
          </a:xfrm>
        </p:spPr>
        <p:txBody>
          <a:bodyPr lIns="0" rIns="0">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3"/>
          <p:cNvSpPr>
            <a:spLocks noGrp="1"/>
          </p:cNvSpPr>
          <p:nvPr>
            <p:ph type="body" sz="quarter" idx="14" hasCustomPrompt="1"/>
          </p:nvPr>
        </p:nvSpPr>
        <p:spPr>
          <a:xfrm>
            <a:off x="381000" y="6118860"/>
            <a:ext cx="5486400" cy="381000"/>
          </a:xfrm>
          <a:prstGeom prst="rect">
            <a:avLst/>
          </a:prstGeo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Tree>
    <p:extLst>
      <p:ext uri="{BB962C8B-B14F-4D97-AF65-F5344CB8AC3E}">
        <p14:creationId xmlns:p14="http://schemas.microsoft.com/office/powerpoint/2010/main" val="280953138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
        <p:nvSpPr>
          <p:cNvPr id="8" name="Text Placeholder 7"/>
          <p:cNvSpPr>
            <a:spLocks noGrp="1"/>
          </p:cNvSpPr>
          <p:nvPr>
            <p:ph type="body" sz="quarter" idx="12"/>
          </p:nvPr>
        </p:nvSpPr>
        <p:spPr>
          <a:xfrm>
            <a:off x="304800" y="1499617"/>
            <a:ext cx="5486400" cy="4781127"/>
          </a:xfrm>
        </p:spPr>
        <p:txBody>
          <a:bodyPr/>
          <a:lstStyle>
            <a:lvl1pPr>
              <a:spcBef>
                <a:spcPts val="0"/>
              </a:spcBef>
              <a:defRPr sz="186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6400800" y="1499617"/>
            <a:ext cx="5486400" cy="4781127"/>
          </a:xfrm>
        </p:spPr>
        <p:txBody>
          <a:bodyPr/>
          <a:lstStyle>
            <a:lvl1pPr>
              <a:spcBef>
                <a:spcPts val="0"/>
              </a:spcBef>
              <a:defRPr sz="186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807444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57961"/>
            <a:ext cx="5486400" cy="4786207"/>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39722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pPr/>
              <a:t>‹#›</a:t>
            </a:fld>
            <a:endParaRPr lang="en-US"/>
          </a:p>
        </p:txBody>
      </p:sp>
      <p:sp>
        <p:nvSpPr>
          <p:cNvPr id="4" name="Footer Placeholder 3"/>
          <p:cNvSpPr>
            <a:spLocks noGrp="1"/>
          </p:cNvSpPr>
          <p:nvPr>
            <p:ph type="ftr" sz="quarter" idx="11"/>
          </p:nvPr>
        </p:nvSpPr>
        <p:spPr/>
        <p:txBody>
          <a:bodyPr/>
          <a:lstStyle>
            <a:lvl1pPr>
              <a:defRPr>
                <a:latin typeface="+mn-lt"/>
              </a:defRPr>
            </a:lvl1pPr>
          </a:lstStyle>
          <a:p>
            <a:r>
              <a:rPr lang="en-US"/>
              <a:t>IBM Cloud/October 2019 / © 2019 IBM Corporation
</a:t>
            </a:r>
          </a:p>
        </p:txBody>
      </p:sp>
      <p:sp>
        <p:nvSpPr>
          <p:cNvPr id="6" name="Content Placeholder 5"/>
          <p:cNvSpPr>
            <a:spLocks noGrp="1"/>
          </p:cNvSpPr>
          <p:nvPr>
            <p:ph sz="quarter" idx="12"/>
          </p:nvPr>
        </p:nvSpPr>
        <p:spPr>
          <a:xfrm>
            <a:off x="304800" y="1327358"/>
            <a:ext cx="5486400" cy="4916809"/>
          </a:xfrm>
        </p:spPr>
        <p:txBody>
          <a:bodyPr/>
          <a:lstStyle>
            <a:lvl1pPr>
              <a:defRPr sz="3200"/>
            </a:lvl1pPr>
          </a:lstStyle>
          <a:p>
            <a:pPr lvl="0"/>
            <a:r>
              <a:rPr lang="en-US"/>
              <a:t>Edit Master text styles</a:t>
            </a:r>
          </a:p>
        </p:txBody>
      </p:sp>
      <p:sp>
        <p:nvSpPr>
          <p:cNvPr id="8" name="Content Placeholder 7"/>
          <p:cNvSpPr>
            <a:spLocks noGrp="1"/>
          </p:cNvSpPr>
          <p:nvPr>
            <p:ph sz="quarter" idx="13"/>
          </p:nvPr>
        </p:nvSpPr>
        <p:spPr>
          <a:xfrm>
            <a:off x="6400800" y="1488865"/>
            <a:ext cx="5486400" cy="4755303"/>
          </a:xfrm>
        </p:spPr>
        <p:txBody>
          <a:bodyPr/>
          <a:lstStyle>
            <a:lvl1pPr>
              <a:defRPr sz="1867"/>
            </a:lvl1pPr>
            <a:lvl2pPr>
              <a:defRPr sz="1867"/>
            </a:lvl2pPr>
            <a:lvl3pPr>
              <a:defRPr sz="1867"/>
            </a:lvl3pPr>
            <a:lvl4pPr>
              <a:defRPr sz="1867"/>
            </a:lvl4pPr>
            <a:lvl5pP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797747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
        <p:nvSpPr>
          <p:cNvPr id="6" name="Text Placeholder 5"/>
          <p:cNvSpPr>
            <a:spLocks noGrp="1"/>
          </p:cNvSpPr>
          <p:nvPr>
            <p:ph type="body" sz="quarter" idx="12"/>
          </p:nvPr>
        </p:nvSpPr>
        <p:spPr>
          <a:xfrm>
            <a:off x="6400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dirty="0"/>
              <a:t>Edit Master text styles</a:t>
            </a:r>
          </a:p>
        </p:txBody>
      </p:sp>
      <p:sp>
        <p:nvSpPr>
          <p:cNvPr id="7" name="Text Placeholder 6"/>
          <p:cNvSpPr>
            <a:spLocks noGrp="1"/>
          </p:cNvSpPr>
          <p:nvPr>
            <p:ph type="body" sz="quarter" idx="14"/>
          </p:nvPr>
        </p:nvSpPr>
        <p:spPr>
          <a:xfrm>
            <a:off x="304800" y="1457959"/>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785653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548640"/>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63040"/>
            <a:ext cx="5486400" cy="4781127"/>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910558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
        <p:nvSpPr>
          <p:cNvPr id="7" name="Text Placeholder 6"/>
          <p:cNvSpPr>
            <a:spLocks noGrp="1"/>
          </p:cNvSpPr>
          <p:nvPr>
            <p:ph type="body" sz="quarter" idx="14"/>
          </p:nvPr>
        </p:nvSpPr>
        <p:spPr>
          <a:xfrm>
            <a:off x="304800" y="1463039"/>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39"/>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84455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
        <p:nvSpPr>
          <p:cNvPr id="6" name="Text Placeholder 5"/>
          <p:cNvSpPr>
            <a:spLocks noGrp="1"/>
          </p:cNvSpPr>
          <p:nvPr>
            <p:ph type="body" sz="quarter" idx="12"/>
          </p:nvPr>
        </p:nvSpPr>
        <p:spPr>
          <a:xfrm>
            <a:off x="6400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10" name="Text Placeholder 9"/>
          <p:cNvSpPr>
            <a:spLocks noGrp="1"/>
          </p:cNvSpPr>
          <p:nvPr>
            <p:ph type="body" sz="quarter" idx="16"/>
          </p:nvPr>
        </p:nvSpPr>
        <p:spPr>
          <a:xfrm>
            <a:off x="9448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229745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
        <p:nvSpPr>
          <p:cNvPr id="6" name="Text Placeholder 5"/>
          <p:cNvSpPr>
            <a:spLocks noGrp="1"/>
          </p:cNvSpPr>
          <p:nvPr>
            <p:ph type="body" sz="quarter" idx="12"/>
          </p:nvPr>
        </p:nvSpPr>
        <p:spPr>
          <a:xfrm>
            <a:off x="6400800" y="1499617"/>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Tree>
    <p:extLst>
      <p:ext uri="{BB962C8B-B14F-4D97-AF65-F5344CB8AC3E}">
        <p14:creationId xmlns:p14="http://schemas.microsoft.com/office/powerpoint/2010/main" val="59428913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Tree>
    <p:extLst>
      <p:ext uri="{BB962C8B-B14F-4D97-AF65-F5344CB8AC3E}">
        <p14:creationId xmlns:p14="http://schemas.microsoft.com/office/powerpoint/2010/main" val="9365220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Tree>
    <p:extLst>
      <p:ext uri="{BB962C8B-B14F-4D97-AF65-F5344CB8AC3E}">
        <p14:creationId xmlns:p14="http://schemas.microsoft.com/office/powerpoint/2010/main" val="1880829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over Slide">
    <p:bg>
      <p:bgPr>
        <a:gradFill>
          <a:gsLst>
            <a:gs pos="0">
              <a:schemeClr val="accent2"/>
            </a:gs>
            <a:gs pos="100000">
              <a:schemeClr val="tx1"/>
            </a:gs>
          </a:gsLst>
          <a:lin ang="0" scaled="0"/>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04800" y="6437376"/>
            <a:ext cx="8534400" cy="182880"/>
          </a:xfrm>
        </p:spPr>
        <p:txBody>
          <a:bodyPr/>
          <a:lstStyle>
            <a:lvl1pPr>
              <a:defRPr sz="1000">
                <a:solidFill>
                  <a:schemeClr val="bg2"/>
                </a:solidFill>
              </a:defRPr>
            </a:lvl1pPr>
          </a:lstStyle>
          <a:p>
            <a:r>
              <a:rPr lang="en-US" dirty="0">
                <a:solidFill>
                  <a:srgbClr val="FFFFFF"/>
                </a:solidFill>
                <a:latin typeface="IBM Plex Sans"/>
              </a:rPr>
              <a:t>IBM Cloud / Feb, 2019 / © 2019 IBM Corporation</a:t>
            </a:r>
          </a:p>
        </p:txBody>
      </p:sp>
      <p:sp>
        <p:nvSpPr>
          <p:cNvPr id="4" name="Title 3"/>
          <p:cNvSpPr>
            <a:spLocks noGrp="1"/>
          </p:cNvSpPr>
          <p:nvPr>
            <p:ph type="title"/>
          </p:nvPr>
        </p:nvSpPr>
        <p:spPr>
          <a:xfrm>
            <a:off x="304801" y="419100"/>
            <a:ext cx="5486401" cy="5825067"/>
          </a:xfrm>
        </p:spPr>
        <p:txBody>
          <a:bodyPr>
            <a:normAutofit/>
          </a:bodyPr>
          <a:lstStyle>
            <a:lvl1pPr>
              <a:lnSpc>
                <a:spcPct val="90000"/>
              </a:lnSpc>
              <a:defRPr sz="3333" b="0">
                <a:solidFill>
                  <a:schemeClr val="bg2"/>
                </a:solidFill>
              </a:defRPr>
            </a:lvl1pPr>
          </a:lstStyle>
          <a:p>
            <a:r>
              <a:rPr lang="en-US" dirty="0"/>
              <a:t>Click to edit Master title style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91750" y="321735"/>
            <a:ext cx="695452" cy="281940"/>
          </a:xfrm>
          <a:prstGeom prst="rect">
            <a:avLst/>
          </a:prstGeom>
        </p:spPr>
      </p:pic>
      <p:pic>
        <p:nvPicPr>
          <p:cNvPr id="9" name="BCK_PEG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28220" y="4066498"/>
            <a:ext cx="1699848" cy="1502807"/>
          </a:xfrm>
          <a:prstGeom prst="rect">
            <a:avLst/>
          </a:prstGeom>
          <a:ln w="12700">
            <a:miter lim="400000"/>
          </a:ln>
        </p:spPr>
      </p:pic>
    </p:spTree>
    <p:extLst>
      <p:ext uri="{BB962C8B-B14F-4D97-AF65-F5344CB8AC3E}">
        <p14:creationId xmlns:p14="http://schemas.microsoft.com/office/powerpoint/2010/main" val="55000565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Tree>
    <p:extLst>
      <p:ext uri="{BB962C8B-B14F-4D97-AF65-F5344CB8AC3E}">
        <p14:creationId xmlns:p14="http://schemas.microsoft.com/office/powerpoint/2010/main" val="297596532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
        <p:nvSpPr>
          <p:cNvPr id="12" name="Text Placeholder 11"/>
          <p:cNvSpPr>
            <a:spLocks noGrp="1"/>
          </p:cNvSpPr>
          <p:nvPr>
            <p:ph type="body" sz="quarter" idx="13"/>
          </p:nvPr>
        </p:nvSpPr>
        <p:spPr>
          <a:xfrm>
            <a:off x="304800" y="243841"/>
            <a:ext cx="5486400" cy="400049"/>
          </a:xfrm>
        </p:spPr>
        <p:txBody>
          <a:bodyPr/>
          <a:lstStyle>
            <a:lvl1pPr>
              <a:defRPr sz="2133"/>
            </a:lvl1pPr>
          </a:lstStyle>
          <a:p>
            <a:pPr lvl="0"/>
            <a:r>
              <a:rPr lang="en-US"/>
              <a:t>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6096000" y="0"/>
            <a:ext cx="3048000" cy="3429000"/>
          </a:xfrm>
          <a:solidFill>
            <a:schemeClr val="accent2"/>
          </a:solidFill>
        </p:spPr>
        <p:txBody>
          <a:bodyPr lIns="228600" tIns="192024" rIns="228600" bIns="228600"/>
          <a:lstStyle>
            <a:lvl1pPr>
              <a:defRPr sz="1867">
                <a:solidFill>
                  <a:schemeClr val="bg2"/>
                </a:solidFill>
              </a:defRPr>
            </a:lvl1pPr>
          </a:lstStyle>
          <a:p>
            <a:pPr lvl="0"/>
            <a:r>
              <a:rPr lang="en-US"/>
              <a:t>Edit Master text styles</a:t>
            </a:r>
          </a:p>
        </p:txBody>
      </p:sp>
    </p:spTree>
    <p:extLst>
      <p:ext uri="{BB962C8B-B14F-4D97-AF65-F5344CB8AC3E}">
        <p14:creationId xmlns:p14="http://schemas.microsoft.com/office/powerpoint/2010/main" val="98590558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
        <p:nvSpPr>
          <p:cNvPr id="8" name="Content Placeholder 7"/>
          <p:cNvSpPr>
            <a:spLocks noGrp="1"/>
          </p:cNvSpPr>
          <p:nvPr>
            <p:ph sz="quarter" idx="15"/>
          </p:nvPr>
        </p:nvSpPr>
        <p:spPr>
          <a:xfrm>
            <a:off x="9144000" y="0"/>
            <a:ext cx="3048000" cy="3429000"/>
          </a:xfrm>
          <a:solidFill>
            <a:schemeClr val="accent2"/>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6096000" y="0"/>
            <a:ext cx="3048000" cy="3429000"/>
          </a:xfrm>
          <a:solidFill>
            <a:schemeClr val="tx1"/>
          </a:solidFill>
        </p:spPr>
        <p:txBody>
          <a:bodyPr lIns="228600" tIns="192024" rIns="228600" bIns="228600"/>
          <a:lstStyle>
            <a:lvl1pPr>
              <a:defRPr sz="1867">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3429001"/>
            <a:ext cx="6096000" cy="2815167"/>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77223937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4">
              <a:lumMod val="60000"/>
              <a:lumOff val="40000"/>
            </a:schemeClr>
          </a:solidFill>
        </p:spPr>
        <p:txBody>
          <a:bodyPr lIns="228600" tIns="192024" rIns="228600" bIns="228600"/>
          <a:lstStyle>
            <a:lvl1pPr>
              <a:defRPr sz="1867">
                <a:solidFill>
                  <a:schemeClr val="bg1"/>
                </a:solidFill>
              </a:defRPr>
            </a:lvl1pPr>
          </a:lstStyle>
          <a:p>
            <a:pPr lvl="0"/>
            <a:r>
              <a:rPr lang="en-US"/>
              <a:t>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6096002" y="3429000"/>
            <a:ext cx="3047996" cy="3429000"/>
          </a:xfrm>
          <a:solidFill>
            <a:schemeClr val="accent4"/>
          </a:solidFill>
        </p:spPr>
        <p:txBody>
          <a:bodyPr lIns="228600" tIns="192024" rIns="228600" bIns="228600"/>
          <a:lstStyle>
            <a:lvl1pPr>
              <a:defRPr sz="1867">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3429000"/>
            <a:ext cx="3048000" cy="3429000"/>
          </a:xfrm>
          <a:solidFill>
            <a:schemeClr val="accent2"/>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73005611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45122258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Tree>
    <p:extLst>
      <p:ext uri="{BB962C8B-B14F-4D97-AF65-F5344CB8AC3E}">
        <p14:creationId xmlns:p14="http://schemas.microsoft.com/office/powerpoint/2010/main" val="177883909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92024"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9144000" y="0"/>
            <a:ext cx="3048000" cy="6858000"/>
          </a:xfrm>
          <a:solidFill>
            <a:schemeClr val="accent4"/>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Tree>
    <p:extLst>
      <p:ext uri="{BB962C8B-B14F-4D97-AF65-F5344CB8AC3E}">
        <p14:creationId xmlns:p14="http://schemas.microsoft.com/office/powerpoint/2010/main" val="14880017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
        <p:nvSpPr>
          <p:cNvPr id="6" name="Text Placeholder 5"/>
          <p:cNvSpPr>
            <a:spLocks noGrp="1"/>
          </p:cNvSpPr>
          <p:nvPr>
            <p:ph type="body" sz="quarter" idx="12"/>
          </p:nvPr>
        </p:nvSpPr>
        <p:spPr>
          <a:xfrm>
            <a:off x="304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904066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0"/>
            <a:ext cx="8534400" cy="50990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07040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099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472">
              <a:defRPr/>
            </a:pPr>
            <a:fld id="{5C02C80A-2086-42BB-A8EF-5AB154759FA7}" type="datetimeFigureOut">
              <a:rPr lang="en-US" smtClean="0">
                <a:solidFill>
                  <a:prstClr val="black">
                    <a:tint val="75000"/>
                  </a:prstClr>
                </a:solidFill>
              </a:rPr>
              <a:pPr defTabSz="685472">
                <a:defRPr/>
              </a:pPr>
              <a:t>7/23/2020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472">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472">
              <a:defRPr/>
            </a:pPr>
            <a:fld id="{49F56D5E-EF04-4D26-9C15-AC6A85B32B97}" type="slidenum">
              <a:rPr lang="en-US" smtClean="0">
                <a:solidFill>
                  <a:prstClr val="black">
                    <a:tint val="75000"/>
                  </a:prstClr>
                </a:solidFill>
              </a:rPr>
              <a:pPr defTabSz="685472">
                <a:defRPr/>
              </a:pPr>
              <a:t>‹#›</a:t>
            </a:fld>
            <a:endParaRPr lang="en-US">
              <a:solidFill>
                <a:prstClr val="black">
                  <a:tint val="75000"/>
                </a:prstClr>
              </a:solidFill>
            </a:endParaRPr>
          </a:p>
        </p:txBody>
      </p:sp>
    </p:spTree>
    <p:extLst>
      <p:ext uri="{BB962C8B-B14F-4D97-AF65-F5344CB8AC3E}">
        <p14:creationId xmlns:p14="http://schemas.microsoft.com/office/powerpoint/2010/main" val="212766408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389792690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88017"/>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6267189" y="1402080"/>
            <a:ext cx="5620011" cy="4608576"/>
          </a:xfrm>
        </p:spPr>
        <p:txBody>
          <a:bodyPr/>
          <a:lstStyle>
            <a:lvl1pPr marL="156629" indent="-156629">
              <a:tabLst/>
              <a:defRPr sz="3200"/>
            </a:lvl1pPr>
            <a:lvl2pPr marL="0" indent="0">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522008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
        <p:nvSpPr>
          <p:cNvPr id="6" name="Text Placeholder 5"/>
          <p:cNvSpPr>
            <a:spLocks noGrp="1"/>
          </p:cNvSpPr>
          <p:nvPr>
            <p:ph type="body" sz="quarter" idx="12"/>
          </p:nvPr>
        </p:nvSpPr>
        <p:spPr>
          <a:xfrm>
            <a:off x="304800" y="256033"/>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7"/>
            <a:ext cx="8534400" cy="6129867"/>
          </a:xfrm>
        </p:spPr>
        <p:txBody>
          <a:bodyPr/>
          <a:lstStyle/>
          <a:p>
            <a:r>
              <a:rPr lang="en-US"/>
              <a:t>Click icon to add table</a:t>
            </a:r>
          </a:p>
        </p:txBody>
      </p:sp>
    </p:spTree>
    <p:extLst>
      <p:ext uri="{BB962C8B-B14F-4D97-AF65-F5344CB8AC3E}">
        <p14:creationId xmlns:p14="http://schemas.microsoft.com/office/powerpoint/2010/main" val="80566804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spTree>
    <p:extLst>
      <p:ext uri="{BB962C8B-B14F-4D97-AF65-F5344CB8AC3E}">
        <p14:creationId xmlns:p14="http://schemas.microsoft.com/office/powerpoint/2010/main" val="7259154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51434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Cloud/October 2019 / © 2019 IBM Corporation
</a:t>
            </a:r>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435" algn="dec"/>
              </a:tabLst>
              <a:defRPr sz="1467"/>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Edit Master text styles</a:t>
            </a:r>
          </a:p>
        </p:txBody>
      </p:sp>
    </p:spTree>
    <p:extLst>
      <p:ext uri="{BB962C8B-B14F-4D97-AF65-F5344CB8AC3E}">
        <p14:creationId xmlns:p14="http://schemas.microsoft.com/office/powerpoint/2010/main" val="31624277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Cloud/October 2019 / © 2019 IBM Corporation
</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34604" y="2914867"/>
            <a:ext cx="1722792" cy="701463"/>
          </a:xfrm>
          <a:prstGeom prst="rect">
            <a:avLst/>
          </a:prstGeom>
        </p:spPr>
      </p:pic>
    </p:spTree>
    <p:extLst>
      <p:ext uri="{BB962C8B-B14F-4D97-AF65-F5344CB8AC3E}">
        <p14:creationId xmlns:p14="http://schemas.microsoft.com/office/powerpoint/2010/main" val="136364869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4"/>
          <p:cNvSpPr>
            <a:spLocks noGrp="1"/>
          </p:cNvSpPr>
          <p:nvPr>
            <p:ph type="sldNum" sz="quarter" idx="10"/>
          </p:nvPr>
        </p:nvSpPr>
        <p:spPr/>
        <p:txBody>
          <a:bodyPr/>
          <a:lstStyle>
            <a:lvl1pPr>
              <a:defRPr/>
            </a:lvl1pPr>
          </a:lstStyle>
          <a:p>
            <a:pPr>
              <a:defRPr/>
            </a:pPr>
            <a:fld id="{6E92FD7E-B7CE-430D-90AE-4774AFC7D453}" type="slidenum">
              <a:rPr lang="en-US"/>
              <a:pPr>
                <a:defRPr/>
              </a:pPr>
              <a:t>‹#›</a:t>
            </a:fld>
            <a:endParaRPr lang="en-US" dirty="0"/>
          </a:p>
        </p:txBody>
      </p:sp>
    </p:spTree>
    <p:extLst>
      <p:ext uri="{BB962C8B-B14F-4D97-AF65-F5344CB8AC3E}">
        <p14:creationId xmlns:p14="http://schemas.microsoft.com/office/powerpoint/2010/main" val="415132779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2_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23273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Main Title Slide">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10" name="Picture 9" descr="A picture containing dark, person&#10;&#10;Description automatically generated">
            <a:extLst>
              <a:ext uri="{FF2B5EF4-FFF2-40B4-BE49-F238E27FC236}">
                <a16:creationId xmlns:a16="http://schemas.microsoft.com/office/drawing/2014/main" id="{9A98F6C0-2B44-8A46-A284-A7D1B960AA1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529354" y="4465"/>
            <a:ext cx="9639356" cy="6849070"/>
          </a:xfrm>
          <a:prstGeom prst="rect">
            <a:avLst/>
          </a:prstGeom>
        </p:spPr>
      </p:pic>
      <p:pic>
        <p:nvPicPr>
          <p:cNvPr id="5" name="Picture 7" descr="A picture containing clipart&#10;&#10;Description automatically generate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25148" y="-13395"/>
            <a:ext cx="2743423" cy="127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83591" y="593685"/>
            <a:ext cx="5667862" cy="2387576"/>
          </a:xfrm>
        </p:spPr>
        <p:txBody>
          <a:bodyPr anchor="b"/>
          <a:lstStyle>
            <a:lvl1pPr algn="ctr">
              <a:defRPr sz="4217"/>
            </a:lvl1pPr>
          </a:lstStyle>
          <a:p>
            <a:r>
              <a:rPr lang="en-US" dirty="0"/>
              <a:t>Click to edit Master title style</a:t>
            </a:r>
          </a:p>
        </p:txBody>
      </p:sp>
      <p:sp>
        <p:nvSpPr>
          <p:cNvPr id="3" name="Subtitle 2"/>
          <p:cNvSpPr>
            <a:spLocks noGrp="1"/>
          </p:cNvSpPr>
          <p:nvPr>
            <p:ph type="subTitle" idx="1"/>
          </p:nvPr>
        </p:nvSpPr>
        <p:spPr>
          <a:xfrm>
            <a:off x="883591" y="4593505"/>
            <a:ext cx="5667862" cy="1655340"/>
          </a:xfrm>
        </p:spPr>
        <p:txBody>
          <a:bodyPr/>
          <a:lstStyle>
            <a:lvl1pPr marL="0" indent="0" algn="ctr">
              <a:buNone/>
              <a:defRPr sz="1687"/>
            </a:lvl1pPr>
            <a:lvl2pPr marL="321320" indent="0" algn="ctr">
              <a:buNone/>
              <a:defRPr sz="1406"/>
            </a:lvl2pPr>
            <a:lvl3pPr marL="642640" indent="0" algn="ctr">
              <a:buNone/>
              <a:defRPr sz="1265"/>
            </a:lvl3pPr>
            <a:lvl4pPr marL="963960" indent="0" algn="ctr">
              <a:buNone/>
              <a:defRPr sz="1124"/>
            </a:lvl4pPr>
            <a:lvl5pPr marL="1285281" indent="0" algn="ctr">
              <a:buNone/>
              <a:defRPr sz="1124"/>
            </a:lvl5pPr>
            <a:lvl6pPr marL="1606601" indent="0" algn="ctr">
              <a:buNone/>
              <a:defRPr sz="1124"/>
            </a:lvl6pPr>
            <a:lvl7pPr marL="1927921" indent="0" algn="ctr">
              <a:buNone/>
              <a:defRPr sz="1124"/>
            </a:lvl7pPr>
            <a:lvl8pPr marL="2249241" indent="0" algn="ctr">
              <a:buNone/>
              <a:defRPr sz="1124"/>
            </a:lvl8pPr>
            <a:lvl9pPr marL="2570561" indent="0" algn="ctr">
              <a:buNone/>
              <a:defRPr sz="1124"/>
            </a:lvl9pPr>
          </a:lstStyle>
          <a:p>
            <a:r>
              <a:rPr lang="en-US"/>
              <a:t>Click to edit Master subtitle style</a:t>
            </a:r>
          </a:p>
        </p:txBody>
      </p:sp>
      <p:sp>
        <p:nvSpPr>
          <p:cNvPr id="6" name="Date Placeholder 3"/>
          <p:cNvSpPr>
            <a:spLocks noGrp="1"/>
          </p:cNvSpPr>
          <p:nvPr>
            <p:ph type="dt" sz="half" idx="10"/>
          </p:nvPr>
        </p:nvSpPr>
        <p:spPr/>
        <p:txBody>
          <a:bodyPr/>
          <a:lstStyle>
            <a:lvl1pPr>
              <a:defRPr/>
            </a:lvl1pPr>
          </a:lstStyle>
          <a:p>
            <a:pPr>
              <a:defRPr/>
            </a:pPr>
            <a:fld id="{5B95D1B5-78C7-4F70-B36D-D2E872855B14}" type="datetimeFigureOut">
              <a:rPr lang="en-US"/>
              <a:pPr>
                <a:defRPr/>
              </a:pPr>
              <a:t>7/23/2020</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814F274C-1D9E-42F3-BA36-8716E3088D50}" type="slidenum">
              <a:rPr lang="en-US"/>
              <a:pPr>
                <a:defRPr/>
              </a:pPr>
              <a:t>‹#›</a:t>
            </a:fld>
            <a:endParaRPr lang="en-US" dirty="0"/>
          </a:p>
        </p:txBody>
      </p:sp>
    </p:spTree>
    <p:extLst>
      <p:ext uri="{BB962C8B-B14F-4D97-AF65-F5344CB8AC3E}">
        <p14:creationId xmlns:p14="http://schemas.microsoft.com/office/powerpoint/2010/main" val="206529040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Source Sans Pro Light" panose="020F0302020204030204" pitchFamily="34" charset="0"/>
                <a:ea typeface="Source Sans Pro" panose="020B0503030403020204" pitchFamily="34" charset="0"/>
                <a:cs typeface="Source Sans Pro Light" panose="020F03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7866" y="1403776"/>
            <a:ext cx="5204582" cy="4773336"/>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49552" y="1403775"/>
            <a:ext cx="5204583" cy="2299247"/>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10"/>
          </p:nvPr>
        </p:nvSpPr>
        <p:spPr/>
        <p:txBody>
          <a:bodyPr/>
          <a:lstStyle>
            <a:lvl1pPr>
              <a:defRPr>
                <a:latin typeface="Source Sans Pro Light" panose="020B0403030403020204" pitchFamily="34" charset="0"/>
              </a:defRPr>
            </a:lvl1pPr>
          </a:lstStyle>
          <a:p>
            <a:pPr>
              <a:defRPr/>
            </a:pPr>
            <a:fld id="{1F32206B-1E94-4A04-96C1-B45F9FB29217}" type="datetimeFigureOut">
              <a:rPr lang="en-US"/>
              <a:pPr>
                <a:defRPr/>
              </a:pPr>
              <a:t>7/23/2020</a:t>
            </a:fld>
            <a:endParaRPr lang="en-US" dirty="0"/>
          </a:p>
        </p:txBody>
      </p:sp>
      <p:sp>
        <p:nvSpPr>
          <p:cNvPr id="8" name="Footer Placeholder 5"/>
          <p:cNvSpPr>
            <a:spLocks noGrp="1"/>
          </p:cNvSpPr>
          <p:nvPr>
            <p:ph type="ftr" sz="quarter" idx="11"/>
          </p:nvPr>
        </p:nvSpPr>
        <p:spPr/>
        <p:txBody>
          <a:bodyPr/>
          <a:lstStyle>
            <a:lvl1pPr>
              <a:defRPr>
                <a:latin typeface="Source Sans Pro Light" panose="020B0403030403020204" pitchFamily="34" charset="0"/>
              </a:defRPr>
            </a:lvl1pPr>
          </a:lstStyle>
          <a:p>
            <a:pPr>
              <a:defRPr/>
            </a:pPr>
            <a:endParaRPr lang="en-US" dirty="0"/>
          </a:p>
        </p:txBody>
      </p:sp>
      <p:sp>
        <p:nvSpPr>
          <p:cNvPr id="9" name="Slide Number Placeholder 6"/>
          <p:cNvSpPr>
            <a:spLocks noGrp="1"/>
          </p:cNvSpPr>
          <p:nvPr>
            <p:ph type="sldNum" sz="quarter" idx="12"/>
          </p:nvPr>
        </p:nvSpPr>
        <p:spPr/>
        <p:txBody>
          <a:bodyPr/>
          <a:lstStyle>
            <a:lvl1pPr>
              <a:defRPr>
                <a:latin typeface="Source Sans Pro Light" panose="020B0403030403020204" pitchFamily="34" charset="0"/>
              </a:defRPr>
            </a:lvl1pPr>
          </a:lstStyle>
          <a:p>
            <a:pPr>
              <a:defRPr/>
            </a:pPr>
            <a:fld id="{EDB124D7-8A32-4C0D-AA91-FDA85DD11273}" type="slidenum">
              <a:rPr lang="en-US"/>
              <a:pPr>
                <a:defRPr/>
              </a:pPr>
              <a:t>‹#›</a:t>
            </a:fld>
            <a:endParaRPr lang="en-US" dirty="0"/>
          </a:p>
        </p:txBody>
      </p:sp>
      <p:sp>
        <p:nvSpPr>
          <p:cNvPr id="11" name="Content Placeholder 3">
            <a:extLst>
              <a:ext uri="{FF2B5EF4-FFF2-40B4-BE49-F238E27FC236}">
                <a16:creationId xmlns:a16="http://schemas.microsoft.com/office/drawing/2014/main" id="{41FB39B8-74B0-CD44-9554-2D007DC00C59}"/>
              </a:ext>
            </a:extLst>
          </p:cNvPr>
          <p:cNvSpPr>
            <a:spLocks noGrp="1"/>
          </p:cNvSpPr>
          <p:nvPr>
            <p:ph sz="half" idx="13"/>
          </p:nvPr>
        </p:nvSpPr>
        <p:spPr>
          <a:xfrm>
            <a:off x="6146606" y="3777722"/>
            <a:ext cx="5204583" cy="2399390"/>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69352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rgbClr val="791A77"/>
              </a:buClr>
              <a:defRPr/>
            </a:lvl1pPr>
            <a:lvl2pPr>
              <a:buClr>
                <a:srgbClr val="791A77"/>
              </a:buClr>
              <a:defRPr/>
            </a:lvl2pPr>
            <a:lvl3pPr>
              <a:buClr>
                <a:srgbClr val="791A77"/>
              </a:buClr>
              <a:defRPr/>
            </a:lvl3pPr>
            <a:lvl4pPr>
              <a:buClr>
                <a:srgbClr val="791A77"/>
              </a:buClr>
              <a:defRPr/>
            </a:lvl4pPr>
            <a:lvl5pPr>
              <a:buClr>
                <a:srgbClr val="791A77"/>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p:txBody>
          <a:bodyPr/>
          <a:lstStyle>
            <a:lvl1pPr>
              <a:defRPr/>
            </a:lvl1pPr>
          </a:lstStyle>
          <a:p>
            <a:pPr>
              <a:defRPr/>
            </a:pPr>
            <a:fld id="{293814B4-DE47-4561-B685-E973377772F6}" type="datetimeFigureOut">
              <a:rPr lang="en-US"/>
              <a:pPr>
                <a:defRPr/>
              </a:pPr>
              <a:t>7/23/2020</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81A4745B-07EE-4221-BD87-E6934EBBB165}" type="slidenum">
              <a:rPr lang="en-US"/>
              <a:pPr>
                <a:defRPr/>
              </a:pPr>
              <a:t>‹#›</a:t>
            </a:fld>
            <a:endParaRPr lang="en-US" dirty="0"/>
          </a:p>
        </p:txBody>
      </p:sp>
    </p:spTree>
    <p:extLst>
      <p:ext uri="{BB962C8B-B14F-4D97-AF65-F5344CB8AC3E}">
        <p14:creationId xmlns:p14="http://schemas.microsoft.com/office/powerpoint/2010/main" val="417566790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1" name="Picture 10" descr="A picture containing person&#10;&#10;Description automatically generated">
            <a:extLst>
              <a:ext uri="{FF2B5EF4-FFF2-40B4-BE49-F238E27FC236}">
                <a16:creationId xmlns:a16="http://schemas.microsoft.com/office/drawing/2014/main" id="{25478C5C-8764-AB4C-ADEB-4839CDFCCF8B}"/>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17851" y="8930"/>
            <a:ext cx="12156299" cy="6840141"/>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7866" y="1403776"/>
            <a:ext cx="10516269" cy="4773336"/>
          </a:xfrm>
        </p:spPr>
        <p:txBody>
          <a:bodyPr/>
          <a:lstStyle>
            <a:lvl1pPr>
              <a:defRPr b="1">
                <a:solidFill>
                  <a:schemeClr val="tx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293814B4-DE47-4561-B685-E973377772F6}" type="datetimeFigureOut">
              <a:rPr lang="en-US"/>
              <a:pPr>
                <a:defRPr/>
              </a:pPr>
              <a:t>7/23/2020</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81A4745B-07EE-4221-BD87-E6934EBBB165}" type="slidenum">
              <a:rPr lang="en-US"/>
              <a:pPr>
                <a:defRPr/>
              </a:pPr>
              <a:t>‹#›</a:t>
            </a:fld>
            <a:endParaRPr lang="en-US" dirty="0"/>
          </a:p>
        </p:txBody>
      </p:sp>
    </p:spTree>
    <p:extLst>
      <p:ext uri="{BB962C8B-B14F-4D97-AF65-F5344CB8AC3E}">
        <p14:creationId xmlns:p14="http://schemas.microsoft.com/office/powerpoint/2010/main" val="100554048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descr="A picture containing person&#10;&#10;Description automatically generated">
            <a:extLst>
              <a:ext uri="{FF2B5EF4-FFF2-40B4-BE49-F238E27FC236}">
                <a16:creationId xmlns:a16="http://schemas.microsoft.com/office/drawing/2014/main" id="{C4E7DE8B-97EF-434D-B187-4C596B98A56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851" y="8930"/>
            <a:ext cx="12156299" cy="6840141"/>
          </a:xfrm>
          <a:prstGeom prst="rect">
            <a:avLst/>
          </a:prstGeom>
        </p:spPr>
      </p:pic>
      <p:pic>
        <p:nvPicPr>
          <p:cNvPr id="5" name="Picture 7" descr="A picture containing clipart&#10;&#10;Description automatically generat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5148" y="-13395"/>
            <a:ext cx="2743423" cy="127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2287" y="1710036"/>
            <a:ext cx="10515154" cy="2851919"/>
          </a:xfrm>
        </p:spPr>
        <p:txBody>
          <a:bodyPr anchor="b"/>
          <a:lstStyle>
            <a:lvl1pPr>
              <a:defRPr sz="4217" b="1">
                <a:solidFill>
                  <a:srgbClr val="8835A5"/>
                </a:solidFill>
              </a:defRPr>
            </a:lvl1pPr>
          </a:lstStyle>
          <a:p>
            <a:r>
              <a:rPr lang="en-US" dirty="0"/>
              <a:t>Click to edit Master title style</a:t>
            </a:r>
          </a:p>
        </p:txBody>
      </p:sp>
      <p:sp>
        <p:nvSpPr>
          <p:cNvPr id="3" name="Text Placeholder 2"/>
          <p:cNvSpPr>
            <a:spLocks noGrp="1"/>
          </p:cNvSpPr>
          <p:nvPr>
            <p:ph type="body" idx="1"/>
          </p:nvPr>
        </p:nvSpPr>
        <p:spPr>
          <a:xfrm>
            <a:off x="832287" y="4575899"/>
            <a:ext cx="10515154" cy="1500188"/>
          </a:xfrm>
        </p:spPr>
        <p:txBody>
          <a:bodyPr/>
          <a:lstStyle>
            <a:lvl1pPr marL="0" indent="0">
              <a:buNone/>
              <a:defRPr sz="1687" b="1">
                <a:solidFill>
                  <a:srgbClr val="EF0F34"/>
                </a:solidFill>
                <a:latin typeface="Source Sans Pro Light" panose="020B0403030403020204" pitchFamily="34" charset="0"/>
              </a:defRPr>
            </a:lvl1pPr>
            <a:lvl2pPr marL="321320" indent="0">
              <a:buNone/>
              <a:defRPr sz="1406">
                <a:solidFill>
                  <a:schemeClr val="tx1">
                    <a:tint val="75000"/>
                  </a:schemeClr>
                </a:solidFill>
              </a:defRPr>
            </a:lvl2pPr>
            <a:lvl3pPr marL="642640" indent="0">
              <a:buNone/>
              <a:defRPr sz="1265">
                <a:solidFill>
                  <a:schemeClr val="tx1">
                    <a:tint val="75000"/>
                  </a:schemeClr>
                </a:solidFill>
              </a:defRPr>
            </a:lvl3pPr>
            <a:lvl4pPr marL="963960" indent="0">
              <a:buNone/>
              <a:defRPr sz="1124">
                <a:solidFill>
                  <a:schemeClr val="tx1">
                    <a:tint val="75000"/>
                  </a:schemeClr>
                </a:solidFill>
              </a:defRPr>
            </a:lvl4pPr>
            <a:lvl5pPr marL="1285281" indent="0">
              <a:buNone/>
              <a:defRPr sz="1124">
                <a:solidFill>
                  <a:schemeClr val="tx1">
                    <a:tint val="75000"/>
                  </a:schemeClr>
                </a:solidFill>
              </a:defRPr>
            </a:lvl5pPr>
            <a:lvl6pPr marL="1606601" indent="0">
              <a:buNone/>
              <a:defRPr sz="1124">
                <a:solidFill>
                  <a:schemeClr val="tx1">
                    <a:tint val="75000"/>
                  </a:schemeClr>
                </a:solidFill>
              </a:defRPr>
            </a:lvl6pPr>
            <a:lvl7pPr marL="1927921" indent="0">
              <a:buNone/>
              <a:defRPr sz="1124">
                <a:solidFill>
                  <a:schemeClr val="tx1">
                    <a:tint val="75000"/>
                  </a:schemeClr>
                </a:solidFill>
              </a:defRPr>
            </a:lvl7pPr>
            <a:lvl8pPr marL="2249241" indent="0">
              <a:buNone/>
              <a:defRPr sz="1124">
                <a:solidFill>
                  <a:schemeClr val="tx1">
                    <a:tint val="75000"/>
                  </a:schemeClr>
                </a:solidFill>
              </a:defRPr>
            </a:lvl8pPr>
            <a:lvl9pPr marL="2570561" indent="0">
              <a:buNone/>
              <a:defRPr sz="1124">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a:xfrm>
            <a:off x="837866" y="6342311"/>
            <a:ext cx="2743423" cy="365001"/>
          </a:xfrm>
        </p:spPr>
        <p:txBody>
          <a:bodyPr/>
          <a:lstStyle>
            <a:lvl1pPr>
              <a:defRPr>
                <a:latin typeface="Source Sans Pro Light" panose="020B0403030403020204" pitchFamily="34" charset="0"/>
              </a:defRPr>
            </a:lvl1pPr>
          </a:lstStyle>
          <a:p>
            <a:pPr>
              <a:defRPr/>
            </a:pPr>
            <a:fld id="{4AF0F8A5-D451-49D6-BE71-48DBE728F441}" type="datetimeFigureOut">
              <a:rPr lang="en-US"/>
              <a:pPr>
                <a:defRPr/>
              </a:pPr>
              <a:t>7/23/2020</a:t>
            </a:fld>
            <a:endParaRPr lang="en-US" dirty="0"/>
          </a:p>
        </p:txBody>
      </p:sp>
      <p:sp>
        <p:nvSpPr>
          <p:cNvPr id="7" name="Footer Placeholder 4"/>
          <p:cNvSpPr>
            <a:spLocks noGrp="1"/>
          </p:cNvSpPr>
          <p:nvPr>
            <p:ph type="ftr" sz="quarter" idx="11"/>
          </p:nvPr>
        </p:nvSpPr>
        <p:spPr>
          <a:xfrm>
            <a:off x="4038712" y="6342311"/>
            <a:ext cx="4114577" cy="365001"/>
          </a:xfrm>
        </p:spPr>
        <p:txBody>
          <a:bodyPr/>
          <a:lstStyle>
            <a:lvl1pPr>
              <a:defRPr>
                <a:latin typeface="Source Sans Pro Light" panose="020B0403030403020204" pitchFamily="34" charset="0"/>
              </a:defRPr>
            </a:lvl1pPr>
          </a:lstStyle>
          <a:p>
            <a:pPr>
              <a:defRPr/>
            </a:pPr>
            <a:endParaRPr lang="en-US" dirty="0"/>
          </a:p>
        </p:txBody>
      </p:sp>
      <p:sp>
        <p:nvSpPr>
          <p:cNvPr id="8" name="Slide Number Placeholder 5"/>
          <p:cNvSpPr>
            <a:spLocks noGrp="1"/>
          </p:cNvSpPr>
          <p:nvPr>
            <p:ph type="sldNum" sz="quarter" idx="12"/>
          </p:nvPr>
        </p:nvSpPr>
        <p:spPr>
          <a:xfrm>
            <a:off x="8610712" y="6342311"/>
            <a:ext cx="2743423" cy="365001"/>
          </a:xfrm>
        </p:spPr>
        <p:txBody>
          <a:bodyPr/>
          <a:lstStyle>
            <a:lvl1pPr>
              <a:defRPr>
                <a:latin typeface="Source Sans Pro Light" panose="020B0403030403020204" pitchFamily="34" charset="0"/>
              </a:defRPr>
            </a:lvl1pPr>
          </a:lstStyle>
          <a:p>
            <a:pPr>
              <a:defRPr/>
            </a:pPr>
            <a:fld id="{979A65BA-094A-49E2-910D-DF0329DB731D}" type="slidenum">
              <a:rPr lang="en-US"/>
              <a:pPr>
                <a:defRPr/>
              </a:pPr>
              <a:t>‹#›</a:t>
            </a:fld>
            <a:endParaRPr lang="en-US" dirty="0"/>
          </a:p>
        </p:txBody>
      </p:sp>
    </p:spTree>
    <p:extLst>
      <p:ext uri="{BB962C8B-B14F-4D97-AF65-F5344CB8AC3E}">
        <p14:creationId xmlns:p14="http://schemas.microsoft.com/office/powerpoint/2010/main" val="2829380998"/>
      </p:ext>
    </p:extLst>
  </p:cSld>
  <p:clrMapOvr>
    <a:overrideClrMapping bg1="lt1" tx1="dk1" bg2="lt2" tx2="dk2" accent1="accent1" accent2="accent2" accent3="accent3" accent4="accent4" accent5="accent5" accent6="accent6" hlink="hlink" folHlink="folHlink"/>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Source Sans Pro Light" panose="020F0302020204030204" pitchFamily="34" charset="0"/>
                <a:ea typeface="Source Sans Pro" panose="020B0503030403020204" pitchFamily="34" charset="0"/>
                <a:cs typeface="Source Sans Pro Light" panose="020F03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7866" y="1403776"/>
            <a:ext cx="5204582" cy="4773336"/>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49552" y="1403776"/>
            <a:ext cx="5204583" cy="4773336"/>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10"/>
          </p:nvPr>
        </p:nvSpPr>
        <p:spPr/>
        <p:txBody>
          <a:bodyPr/>
          <a:lstStyle>
            <a:lvl1pPr>
              <a:defRPr>
                <a:latin typeface="Source Sans Pro Light" panose="020B0403030403020204" pitchFamily="34" charset="0"/>
              </a:defRPr>
            </a:lvl1pPr>
          </a:lstStyle>
          <a:p>
            <a:pPr>
              <a:defRPr/>
            </a:pPr>
            <a:fld id="{1F32206B-1E94-4A04-96C1-B45F9FB29217}" type="datetimeFigureOut">
              <a:rPr lang="en-US"/>
              <a:pPr>
                <a:defRPr/>
              </a:pPr>
              <a:t>7/23/2020</a:t>
            </a:fld>
            <a:endParaRPr lang="en-US" dirty="0"/>
          </a:p>
        </p:txBody>
      </p:sp>
      <p:sp>
        <p:nvSpPr>
          <p:cNvPr id="8" name="Footer Placeholder 5"/>
          <p:cNvSpPr>
            <a:spLocks noGrp="1"/>
          </p:cNvSpPr>
          <p:nvPr>
            <p:ph type="ftr" sz="quarter" idx="11"/>
          </p:nvPr>
        </p:nvSpPr>
        <p:spPr/>
        <p:txBody>
          <a:bodyPr/>
          <a:lstStyle>
            <a:lvl1pPr>
              <a:defRPr>
                <a:latin typeface="Source Sans Pro Light" panose="020B0403030403020204" pitchFamily="34" charset="0"/>
              </a:defRPr>
            </a:lvl1pPr>
          </a:lstStyle>
          <a:p>
            <a:pPr>
              <a:defRPr/>
            </a:pPr>
            <a:endParaRPr lang="en-US" dirty="0"/>
          </a:p>
        </p:txBody>
      </p:sp>
      <p:sp>
        <p:nvSpPr>
          <p:cNvPr id="9" name="Slide Number Placeholder 6"/>
          <p:cNvSpPr>
            <a:spLocks noGrp="1"/>
          </p:cNvSpPr>
          <p:nvPr>
            <p:ph type="sldNum" sz="quarter" idx="12"/>
          </p:nvPr>
        </p:nvSpPr>
        <p:spPr/>
        <p:txBody>
          <a:bodyPr/>
          <a:lstStyle>
            <a:lvl1pPr>
              <a:defRPr>
                <a:latin typeface="Source Sans Pro Light" panose="020B0403030403020204" pitchFamily="34" charset="0"/>
              </a:defRPr>
            </a:lvl1pPr>
          </a:lstStyle>
          <a:p>
            <a:pPr>
              <a:defRPr/>
            </a:pPr>
            <a:fld id="{EDB124D7-8A32-4C0D-AA91-FDA85DD11273}" type="slidenum">
              <a:rPr lang="en-US"/>
              <a:pPr>
                <a:defRPr/>
              </a:pPr>
              <a:t>‹#›</a:t>
            </a:fld>
            <a:endParaRPr lang="en-US" dirty="0"/>
          </a:p>
        </p:txBody>
      </p:sp>
    </p:spTree>
    <p:extLst>
      <p:ext uri="{BB962C8B-B14F-4D97-AF65-F5344CB8AC3E}">
        <p14:creationId xmlns:p14="http://schemas.microsoft.com/office/powerpoint/2010/main" val="283995165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Source Sans Pro Light" panose="020F0302020204030204" pitchFamily="34" charset="0"/>
                <a:ea typeface="Source Sans Pro" panose="020B0503030403020204" pitchFamily="34" charset="0"/>
                <a:cs typeface="Source Sans Pro Light" panose="020F03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7866" y="1403776"/>
            <a:ext cx="5204582" cy="4773336"/>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49552" y="1403775"/>
            <a:ext cx="5204583" cy="2299247"/>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10"/>
          </p:nvPr>
        </p:nvSpPr>
        <p:spPr/>
        <p:txBody>
          <a:bodyPr/>
          <a:lstStyle>
            <a:lvl1pPr>
              <a:defRPr>
                <a:latin typeface="Source Sans Pro Light" panose="020B0403030403020204" pitchFamily="34" charset="0"/>
              </a:defRPr>
            </a:lvl1pPr>
          </a:lstStyle>
          <a:p>
            <a:pPr>
              <a:defRPr/>
            </a:pPr>
            <a:fld id="{1F32206B-1E94-4A04-96C1-B45F9FB29217}" type="datetimeFigureOut">
              <a:rPr lang="en-US"/>
              <a:pPr>
                <a:defRPr/>
              </a:pPr>
              <a:t>7/23/2020</a:t>
            </a:fld>
            <a:endParaRPr lang="en-US" dirty="0"/>
          </a:p>
        </p:txBody>
      </p:sp>
      <p:sp>
        <p:nvSpPr>
          <p:cNvPr id="8" name="Footer Placeholder 5"/>
          <p:cNvSpPr>
            <a:spLocks noGrp="1"/>
          </p:cNvSpPr>
          <p:nvPr>
            <p:ph type="ftr" sz="quarter" idx="11"/>
          </p:nvPr>
        </p:nvSpPr>
        <p:spPr/>
        <p:txBody>
          <a:bodyPr/>
          <a:lstStyle>
            <a:lvl1pPr>
              <a:defRPr>
                <a:latin typeface="Source Sans Pro Light" panose="020B0403030403020204" pitchFamily="34" charset="0"/>
              </a:defRPr>
            </a:lvl1pPr>
          </a:lstStyle>
          <a:p>
            <a:pPr>
              <a:defRPr/>
            </a:pPr>
            <a:endParaRPr lang="en-US" dirty="0"/>
          </a:p>
        </p:txBody>
      </p:sp>
      <p:sp>
        <p:nvSpPr>
          <p:cNvPr id="9" name="Slide Number Placeholder 6"/>
          <p:cNvSpPr>
            <a:spLocks noGrp="1"/>
          </p:cNvSpPr>
          <p:nvPr>
            <p:ph type="sldNum" sz="quarter" idx="12"/>
          </p:nvPr>
        </p:nvSpPr>
        <p:spPr/>
        <p:txBody>
          <a:bodyPr/>
          <a:lstStyle>
            <a:lvl1pPr>
              <a:defRPr>
                <a:latin typeface="Source Sans Pro Light" panose="020B0403030403020204" pitchFamily="34" charset="0"/>
              </a:defRPr>
            </a:lvl1pPr>
          </a:lstStyle>
          <a:p>
            <a:pPr>
              <a:defRPr/>
            </a:pPr>
            <a:fld id="{EDB124D7-8A32-4C0D-AA91-FDA85DD11273}" type="slidenum">
              <a:rPr lang="en-US"/>
              <a:pPr>
                <a:defRPr/>
              </a:pPr>
              <a:t>‹#›</a:t>
            </a:fld>
            <a:endParaRPr lang="en-US" dirty="0"/>
          </a:p>
        </p:txBody>
      </p:sp>
      <p:sp>
        <p:nvSpPr>
          <p:cNvPr id="11" name="Content Placeholder 3">
            <a:extLst>
              <a:ext uri="{FF2B5EF4-FFF2-40B4-BE49-F238E27FC236}">
                <a16:creationId xmlns:a16="http://schemas.microsoft.com/office/drawing/2014/main" id="{41FB39B8-74B0-CD44-9554-2D007DC00C59}"/>
              </a:ext>
            </a:extLst>
          </p:cNvPr>
          <p:cNvSpPr>
            <a:spLocks noGrp="1"/>
          </p:cNvSpPr>
          <p:nvPr>
            <p:ph sz="half" idx="13"/>
          </p:nvPr>
        </p:nvSpPr>
        <p:spPr>
          <a:xfrm>
            <a:off x="6146606" y="3777722"/>
            <a:ext cx="5204583" cy="2399390"/>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657728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866" y="374286"/>
            <a:ext cx="9812667" cy="776336"/>
          </a:xfrm>
        </p:spPr>
        <p:txBody>
          <a:bodyPr/>
          <a:lstStyle>
            <a:lvl1pPr>
              <a:defRPr b="0" i="0">
                <a:latin typeface="Source Sans Pro Light" panose="020F0302020204030204" pitchFamily="34" charset="0"/>
                <a:ea typeface="Source Sans Pro" panose="020B0503030403020204" pitchFamily="34" charset="0"/>
                <a:cs typeface="Source Sans Pro Light" panose="020F03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7866" y="1403776"/>
            <a:ext cx="5204582" cy="4773336"/>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49552" y="1403775"/>
            <a:ext cx="2628562" cy="2518156"/>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4"/>
          <p:cNvSpPr>
            <a:spLocks noGrp="1"/>
          </p:cNvSpPr>
          <p:nvPr>
            <p:ph type="dt" sz="half" idx="10"/>
          </p:nvPr>
        </p:nvSpPr>
        <p:spPr/>
        <p:txBody>
          <a:bodyPr/>
          <a:lstStyle>
            <a:lvl1pPr>
              <a:defRPr>
                <a:latin typeface="Source Sans Pro Light" panose="020B0403030403020204" pitchFamily="34" charset="0"/>
              </a:defRPr>
            </a:lvl1pPr>
          </a:lstStyle>
          <a:p>
            <a:pPr>
              <a:defRPr/>
            </a:pPr>
            <a:fld id="{1F32206B-1E94-4A04-96C1-B45F9FB29217}" type="datetimeFigureOut">
              <a:rPr lang="en-US"/>
              <a:pPr>
                <a:defRPr/>
              </a:pPr>
              <a:t>7/23/2020</a:t>
            </a:fld>
            <a:endParaRPr lang="en-US" dirty="0"/>
          </a:p>
        </p:txBody>
      </p:sp>
      <p:sp>
        <p:nvSpPr>
          <p:cNvPr id="8" name="Footer Placeholder 5"/>
          <p:cNvSpPr>
            <a:spLocks noGrp="1"/>
          </p:cNvSpPr>
          <p:nvPr>
            <p:ph type="ftr" sz="quarter" idx="11"/>
          </p:nvPr>
        </p:nvSpPr>
        <p:spPr/>
        <p:txBody>
          <a:bodyPr/>
          <a:lstStyle>
            <a:lvl1pPr>
              <a:defRPr>
                <a:latin typeface="Source Sans Pro Light" panose="020B0403030403020204" pitchFamily="34" charset="0"/>
              </a:defRPr>
            </a:lvl1pPr>
          </a:lstStyle>
          <a:p>
            <a:pPr>
              <a:defRPr/>
            </a:pPr>
            <a:endParaRPr lang="en-US" dirty="0"/>
          </a:p>
        </p:txBody>
      </p:sp>
      <p:sp>
        <p:nvSpPr>
          <p:cNvPr id="9" name="Slide Number Placeholder 6"/>
          <p:cNvSpPr>
            <a:spLocks noGrp="1"/>
          </p:cNvSpPr>
          <p:nvPr>
            <p:ph type="sldNum" sz="quarter" idx="12"/>
          </p:nvPr>
        </p:nvSpPr>
        <p:spPr/>
        <p:txBody>
          <a:bodyPr/>
          <a:lstStyle>
            <a:lvl1pPr>
              <a:defRPr>
                <a:latin typeface="Source Sans Pro Light" panose="020B0403030403020204" pitchFamily="34" charset="0"/>
              </a:defRPr>
            </a:lvl1pPr>
          </a:lstStyle>
          <a:p>
            <a:pPr>
              <a:defRPr/>
            </a:pPr>
            <a:fld id="{EDB124D7-8A32-4C0D-AA91-FDA85DD11273}" type="slidenum">
              <a:rPr lang="en-US"/>
              <a:pPr>
                <a:defRPr/>
              </a:pPr>
              <a:t>‹#›</a:t>
            </a:fld>
            <a:endParaRPr lang="en-US" dirty="0"/>
          </a:p>
        </p:txBody>
      </p:sp>
      <p:sp>
        <p:nvSpPr>
          <p:cNvPr id="11" name="Content Placeholder 3">
            <a:extLst>
              <a:ext uri="{FF2B5EF4-FFF2-40B4-BE49-F238E27FC236}">
                <a16:creationId xmlns:a16="http://schemas.microsoft.com/office/drawing/2014/main" id="{41FB39B8-74B0-CD44-9554-2D007DC00C59}"/>
              </a:ext>
            </a:extLst>
          </p:cNvPr>
          <p:cNvSpPr>
            <a:spLocks noGrp="1"/>
          </p:cNvSpPr>
          <p:nvPr>
            <p:ph sz="half" idx="13"/>
          </p:nvPr>
        </p:nvSpPr>
        <p:spPr>
          <a:xfrm>
            <a:off x="6146606" y="3990021"/>
            <a:ext cx="5204583" cy="2187091"/>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D00CDC55-AEA0-1E44-AC96-59D6BB6FC0CA}"/>
              </a:ext>
            </a:extLst>
          </p:cNvPr>
          <p:cNvSpPr>
            <a:spLocks noGrp="1"/>
          </p:cNvSpPr>
          <p:nvPr>
            <p:ph sz="half" idx="14"/>
          </p:nvPr>
        </p:nvSpPr>
        <p:spPr>
          <a:xfrm>
            <a:off x="8778114" y="1403775"/>
            <a:ext cx="2573076" cy="2518156"/>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641214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866" y="374286"/>
            <a:ext cx="9863273" cy="776336"/>
          </a:xfrm>
        </p:spPr>
        <p:txBody>
          <a:bodyPr/>
          <a:lstStyle>
            <a:lvl1pPr>
              <a:defRPr b="0" i="0">
                <a:latin typeface="Source Sans Pro Light" panose="020F0302020204030204" pitchFamily="34" charset="0"/>
                <a:ea typeface="Source Sans Pro" panose="020B0503030403020204" pitchFamily="34" charset="0"/>
                <a:cs typeface="Source Sans Pro Light" panose="020F0302020204030204" pitchFamily="34" charset="0"/>
              </a:defRPr>
            </a:lvl1pPr>
          </a:lstStyle>
          <a:p>
            <a:r>
              <a:rPr lang="en-US"/>
              <a:t>Click to edit Master title style</a:t>
            </a:r>
          </a:p>
        </p:txBody>
      </p:sp>
      <p:sp>
        <p:nvSpPr>
          <p:cNvPr id="3" name="Content Placeholder 2"/>
          <p:cNvSpPr>
            <a:spLocks noGrp="1"/>
          </p:cNvSpPr>
          <p:nvPr>
            <p:ph sz="half" idx="1"/>
          </p:nvPr>
        </p:nvSpPr>
        <p:spPr>
          <a:xfrm>
            <a:off x="837866" y="4137829"/>
            <a:ext cx="5204582" cy="2039282"/>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37866" y="1403776"/>
            <a:ext cx="10516269" cy="2666121"/>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10"/>
          </p:nvPr>
        </p:nvSpPr>
        <p:spPr/>
        <p:txBody>
          <a:bodyPr/>
          <a:lstStyle>
            <a:lvl1pPr>
              <a:defRPr>
                <a:latin typeface="Source Sans Pro Light" panose="020B0403030403020204" pitchFamily="34" charset="0"/>
              </a:defRPr>
            </a:lvl1pPr>
          </a:lstStyle>
          <a:p>
            <a:pPr>
              <a:defRPr/>
            </a:pPr>
            <a:fld id="{1F32206B-1E94-4A04-96C1-B45F9FB29217}" type="datetimeFigureOut">
              <a:rPr lang="en-US"/>
              <a:pPr>
                <a:defRPr/>
              </a:pPr>
              <a:t>7/23/2020</a:t>
            </a:fld>
            <a:endParaRPr lang="en-US" dirty="0"/>
          </a:p>
        </p:txBody>
      </p:sp>
      <p:sp>
        <p:nvSpPr>
          <p:cNvPr id="8" name="Footer Placeholder 5"/>
          <p:cNvSpPr>
            <a:spLocks noGrp="1"/>
          </p:cNvSpPr>
          <p:nvPr>
            <p:ph type="ftr" sz="quarter" idx="11"/>
          </p:nvPr>
        </p:nvSpPr>
        <p:spPr/>
        <p:txBody>
          <a:bodyPr/>
          <a:lstStyle>
            <a:lvl1pPr>
              <a:defRPr>
                <a:latin typeface="Source Sans Pro Light" panose="020B0403030403020204" pitchFamily="34" charset="0"/>
              </a:defRPr>
            </a:lvl1pPr>
          </a:lstStyle>
          <a:p>
            <a:pPr>
              <a:defRPr/>
            </a:pPr>
            <a:endParaRPr lang="en-US" dirty="0"/>
          </a:p>
        </p:txBody>
      </p:sp>
      <p:sp>
        <p:nvSpPr>
          <p:cNvPr id="9" name="Slide Number Placeholder 6"/>
          <p:cNvSpPr>
            <a:spLocks noGrp="1"/>
          </p:cNvSpPr>
          <p:nvPr>
            <p:ph type="sldNum" sz="quarter" idx="12"/>
          </p:nvPr>
        </p:nvSpPr>
        <p:spPr/>
        <p:txBody>
          <a:bodyPr/>
          <a:lstStyle>
            <a:lvl1pPr>
              <a:defRPr>
                <a:latin typeface="Source Sans Pro Light" panose="020B0403030403020204" pitchFamily="34" charset="0"/>
              </a:defRPr>
            </a:lvl1pPr>
          </a:lstStyle>
          <a:p>
            <a:pPr>
              <a:defRPr/>
            </a:pPr>
            <a:fld id="{EDB124D7-8A32-4C0D-AA91-FDA85DD11273}" type="slidenum">
              <a:rPr lang="en-US"/>
              <a:pPr>
                <a:defRPr/>
              </a:pPr>
              <a:t>‹#›</a:t>
            </a:fld>
            <a:endParaRPr lang="en-US" dirty="0"/>
          </a:p>
        </p:txBody>
      </p:sp>
      <p:sp>
        <p:nvSpPr>
          <p:cNvPr id="11" name="Content Placeholder 3">
            <a:extLst>
              <a:ext uri="{FF2B5EF4-FFF2-40B4-BE49-F238E27FC236}">
                <a16:creationId xmlns:a16="http://schemas.microsoft.com/office/drawing/2014/main" id="{41FB39B8-74B0-CD44-9554-2D007DC00C59}"/>
              </a:ext>
            </a:extLst>
          </p:cNvPr>
          <p:cNvSpPr>
            <a:spLocks noGrp="1"/>
          </p:cNvSpPr>
          <p:nvPr>
            <p:ph sz="half" idx="13"/>
          </p:nvPr>
        </p:nvSpPr>
        <p:spPr>
          <a:xfrm>
            <a:off x="6146606" y="4137828"/>
            <a:ext cx="5204583" cy="2039284"/>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223991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40532"/>
            <a:ext cx="9861041" cy="823764"/>
          </a:xfrm>
        </p:spPr>
        <p:txBody>
          <a:bodyPr/>
          <a:lstStyle>
            <a:lvl1pPr>
              <a:defRPr b="0" i="0">
                <a:latin typeface="Source Sans Pro Light" panose="020F0302020204030204" pitchFamily="34" charset="0"/>
                <a:ea typeface="Source Sans Pro" panose="020B0503030403020204" pitchFamily="34" charset="0"/>
                <a:cs typeface="Source Sans Pro Light" panose="020F0302020204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40097" y="1403775"/>
            <a:ext cx="5157724" cy="823764"/>
          </a:xfrm>
        </p:spPr>
        <p:txBody>
          <a:bodyPr anchor="b"/>
          <a:lstStyle>
            <a:lvl1pPr marL="0" indent="0">
              <a:buNone/>
              <a:defRPr sz="2530" b="1">
                <a:solidFill>
                  <a:srgbClr val="791A77"/>
                </a:solidFill>
                <a:latin typeface="Source Sans Pro Light" panose="020B0403030403020204" pitchFamily="34" charset="0"/>
              </a:defRPr>
            </a:lvl1pPr>
            <a:lvl2pPr marL="321320" indent="0">
              <a:buNone/>
              <a:defRPr sz="1406" b="1"/>
            </a:lvl2pPr>
            <a:lvl3pPr marL="642640" indent="0">
              <a:buNone/>
              <a:defRPr sz="1265" b="1"/>
            </a:lvl3pPr>
            <a:lvl4pPr marL="963960" indent="0">
              <a:buNone/>
              <a:defRPr sz="1124" b="1"/>
            </a:lvl4pPr>
            <a:lvl5pPr marL="1285281" indent="0">
              <a:buNone/>
              <a:defRPr sz="1124" b="1"/>
            </a:lvl5pPr>
            <a:lvl6pPr marL="1606601" indent="0">
              <a:buNone/>
              <a:defRPr sz="1124" b="1"/>
            </a:lvl6pPr>
            <a:lvl7pPr marL="1927921" indent="0">
              <a:buNone/>
              <a:defRPr sz="1124" b="1"/>
            </a:lvl7pPr>
            <a:lvl8pPr marL="2249241" indent="0">
              <a:buNone/>
              <a:defRPr sz="1124" b="1"/>
            </a:lvl8pPr>
            <a:lvl9pPr marL="2570561" indent="0">
              <a:buNone/>
              <a:defRPr sz="1124" b="1"/>
            </a:lvl9pPr>
          </a:lstStyle>
          <a:p>
            <a:pPr lvl="0"/>
            <a:r>
              <a:rPr lang="en-US" dirty="0"/>
              <a:t>Click to edit Master text styles</a:t>
            </a:r>
          </a:p>
        </p:txBody>
      </p:sp>
      <p:sp>
        <p:nvSpPr>
          <p:cNvPr id="4" name="Content Placeholder 3"/>
          <p:cNvSpPr>
            <a:spLocks noGrp="1"/>
          </p:cNvSpPr>
          <p:nvPr>
            <p:ph sz="half" idx="2"/>
          </p:nvPr>
        </p:nvSpPr>
        <p:spPr>
          <a:xfrm>
            <a:off x="840097" y="2315126"/>
            <a:ext cx="5157724" cy="3874264"/>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1866" y="1403775"/>
            <a:ext cx="5183385" cy="823764"/>
          </a:xfrm>
        </p:spPr>
        <p:txBody>
          <a:bodyPr anchor="b"/>
          <a:lstStyle>
            <a:lvl1pPr marL="0" indent="0">
              <a:buNone/>
              <a:defRPr lang="en-US" sz="2530" b="1" kern="1200" dirty="0">
                <a:solidFill>
                  <a:srgbClr val="791A77"/>
                </a:solidFill>
                <a:latin typeface="Source Sans Pro Light" panose="020B0403030403020204" pitchFamily="34" charset="0"/>
                <a:ea typeface="Source Sans Pro" panose="020B0503030403020204" pitchFamily="34" charset="0"/>
                <a:cs typeface="+mn-cs"/>
              </a:defRPr>
            </a:lvl1pPr>
            <a:lvl2pPr marL="321320" indent="0">
              <a:buNone/>
              <a:defRPr sz="1406" b="1"/>
            </a:lvl2pPr>
            <a:lvl3pPr marL="642640" indent="0">
              <a:buNone/>
              <a:defRPr sz="1265" b="1"/>
            </a:lvl3pPr>
            <a:lvl4pPr marL="963960" indent="0">
              <a:buNone/>
              <a:defRPr sz="1124" b="1"/>
            </a:lvl4pPr>
            <a:lvl5pPr marL="1285281" indent="0">
              <a:buNone/>
              <a:defRPr sz="1124" b="1"/>
            </a:lvl5pPr>
            <a:lvl6pPr marL="1606601" indent="0">
              <a:buNone/>
              <a:defRPr sz="1124" b="1"/>
            </a:lvl6pPr>
            <a:lvl7pPr marL="1927921" indent="0">
              <a:buNone/>
              <a:defRPr sz="1124" b="1"/>
            </a:lvl7pPr>
            <a:lvl8pPr marL="2249241" indent="0">
              <a:buNone/>
              <a:defRPr sz="1124" b="1"/>
            </a:lvl8pPr>
            <a:lvl9pPr marL="2570561" indent="0">
              <a:buNone/>
              <a:defRPr sz="1124" b="1"/>
            </a:lvl9pPr>
          </a:lstStyle>
          <a:p>
            <a:pPr marL="0" lvl="0" indent="0" algn="l" rtl="0" eaLnBrk="1" fontAlgn="base" hangingPunct="1">
              <a:lnSpc>
                <a:spcPct val="90000"/>
              </a:lnSpc>
              <a:spcBef>
                <a:spcPts val="703"/>
              </a:spcBef>
              <a:spcAft>
                <a:spcPct val="0"/>
              </a:spcAft>
              <a:buFont typeface="Arial" panose="020B0604020202020204" pitchFamily="34" charset="0"/>
              <a:buNone/>
            </a:pPr>
            <a:r>
              <a:rPr lang="en-US" dirty="0"/>
              <a:t>Click to edit Master text styles</a:t>
            </a:r>
          </a:p>
        </p:txBody>
      </p:sp>
      <p:sp>
        <p:nvSpPr>
          <p:cNvPr id="6" name="Content Placeholder 5"/>
          <p:cNvSpPr>
            <a:spLocks noGrp="1"/>
          </p:cNvSpPr>
          <p:nvPr>
            <p:ph sz="quarter" idx="4"/>
          </p:nvPr>
        </p:nvSpPr>
        <p:spPr>
          <a:xfrm>
            <a:off x="6171866" y="2315126"/>
            <a:ext cx="5183385" cy="3874264"/>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p:cNvSpPr>
            <a:spLocks noGrp="1"/>
          </p:cNvSpPr>
          <p:nvPr>
            <p:ph type="dt" sz="half" idx="10"/>
          </p:nvPr>
        </p:nvSpPr>
        <p:spPr/>
        <p:txBody>
          <a:bodyPr/>
          <a:lstStyle>
            <a:lvl1pPr>
              <a:defRPr>
                <a:latin typeface="Source Sans Pro Light" panose="020B0403030403020204" pitchFamily="34" charset="0"/>
              </a:defRPr>
            </a:lvl1pPr>
          </a:lstStyle>
          <a:p>
            <a:pPr>
              <a:defRPr/>
            </a:pPr>
            <a:fld id="{C577E444-18BF-42E4-AE5B-7FC97FBC6E8C}" type="datetimeFigureOut">
              <a:rPr lang="en-US"/>
              <a:pPr>
                <a:defRPr/>
              </a:pPr>
              <a:t>7/23/2020</a:t>
            </a:fld>
            <a:endParaRPr lang="en-US" dirty="0"/>
          </a:p>
        </p:txBody>
      </p:sp>
      <p:sp>
        <p:nvSpPr>
          <p:cNvPr id="10" name="Footer Placeholder 7"/>
          <p:cNvSpPr>
            <a:spLocks noGrp="1"/>
          </p:cNvSpPr>
          <p:nvPr>
            <p:ph type="ftr" sz="quarter" idx="11"/>
          </p:nvPr>
        </p:nvSpPr>
        <p:spPr/>
        <p:txBody>
          <a:bodyPr/>
          <a:lstStyle>
            <a:lvl1pPr>
              <a:defRPr>
                <a:latin typeface="Source Sans Pro Light" panose="020B0403030403020204" pitchFamily="34" charset="0"/>
              </a:defRPr>
            </a:lvl1pPr>
          </a:lstStyle>
          <a:p>
            <a:pPr>
              <a:defRPr/>
            </a:pPr>
            <a:endParaRPr lang="en-US" dirty="0"/>
          </a:p>
        </p:txBody>
      </p:sp>
      <p:sp>
        <p:nvSpPr>
          <p:cNvPr id="11" name="Slide Number Placeholder 8"/>
          <p:cNvSpPr>
            <a:spLocks noGrp="1"/>
          </p:cNvSpPr>
          <p:nvPr>
            <p:ph type="sldNum" sz="quarter" idx="12"/>
          </p:nvPr>
        </p:nvSpPr>
        <p:spPr/>
        <p:txBody>
          <a:bodyPr/>
          <a:lstStyle>
            <a:lvl1pPr>
              <a:defRPr>
                <a:latin typeface="Source Sans Pro Light" panose="020B0403030403020204" pitchFamily="34" charset="0"/>
              </a:defRPr>
            </a:lvl1pPr>
          </a:lstStyle>
          <a:p>
            <a:pPr>
              <a:defRPr/>
            </a:pPr>
            <a:fld id="{F41975B2-380F-4140-A370-8F4D1438548B}" type="slidenum">
              <a:rPr lang="en-US"/>
              <a:pPr>
                <a:defRPr/>
              </a:pPr>
              <a:t>‹#›</a:t>
            </a:fld>
            <a:endParaRPr lang="en-US" dirty="0"/>
          </a:p>
        </p:txBody>
      </p:sp>
    </p:spTree>
    <p:extLst>
      <p:ext uri="{BB962C8B-B14F-4D97-AF65-F5344CB8AC3E}">
        <p14:creationId xmlns:p14="http://schemas.microsoft.com/office/powerpoint/2010/main" val="82203341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866" y="374286"/>
            <a:ext cx="9812667" cy="776336"/>
          </a:xfrm>
        </p:spPr>
        <p:txBody>
          <a:bodyPr/>
          <a:lstStyle>
            <a:lvl1pPr>
              <a:defRPr b="0" i="0">
                <a:latin typeface="Source Sans Pro Light" panose="020F0302020204030204" pitchFamily="34" charset="0"/>
                <a:ea typeface="Source Sans Pro" panose="020B0503030403020204" pitchFamily="34" charset="0"/>
                <a:cs typeface="Source Sans Pro Light" panose="020F0302020204030204" pitchFamily="34" charset="0"/>
              </a:defRPr>
            </a:lvl1pPr>
          </a:lstStyle>
          <a:p>
            <a:r>
              <a:rPr lang="en-US"/>
              <a:t>Click to edit Master title style</a:t>
            </a:r>
          </a:p>
        </p:txBody>
      </p:sp>
      <p:sp>
        <p:nvSpPr>
          <p:cNvPr id="7" name="Date Placeholder 4"/>
          <p:cNvSpPr>
            <a:spLocks noGrp="1"/>
          </p:cNvSpPr>
          <p:nvPr>
            <p:ph type="dt" sz="half" idx="10"/>
          </p:nvPr>
        </p:nvSpPr>
        <p:spPr/>
        <p:txBody>
          <a:bodyPr/>
          <a:lstStyle>
            <a:lvl1pPr>
              <a:defRPr>
                <a:latin typeface="Source Sans Pro Light" panose="020B0403030403020204" pitchFamily="34" charset="0"/>
              </a:defRPr>
            </a:lvl1pPr>
          </a:lstStyle>
          <a:p>
            <a:pPr>
              <a:defRPr/>
            </a:pPr>
            <a:fld id="{1F32206B-1E94-4A04-96C1-B45F9FB29217}" type="datetimeFigureOut">
              <a:rPr lang="en-US"/>
              <a:pPr>
                <a:defRPr/>
              </a:pPr>
              <a:t>7/23/2020</a:t>
            </a:fld>
            <a:endParaRPr lang="en-US" dirty="0"/>
          </a:p>
        </p:txBody>
      </p:sp>
      <p:sp>
        <p:nvSpPr>
          <p:cNvPr id="8" name="Footer Placeholder 5"/>
          <p:cNvSpPr>
            <a:spLocks noGrp="1"/>
          </p:cNvSpPr>
          <p:nvPr>
            <p:ph type="ftr" sz="quarter" idx="11"/>
          </p:nvPr>
        </p:nvSpPr>
        <p:spPr/>
        <p:txBody>
          <a:bodyPr/>
          <a:lstStyle>
            <a:lvl1pPr>
              <a:defRPr>
                <a:latin typeface="Source Sans Pro Light" panose="020B0403030403020204" pitchFamily="34" charset="0"/>
              </a:defRPr>
            </a:lvl1pPr>
          </a:lstStyle>
          <a:p>
            <a:pPr>
              <a:defRPr/>
            </a:pPr>
            <a:endParaRPr lang="en-US" dirty="0"/>
          </a:p>
        </p:txBody>
      </p:sp>
      <p:sp>
        <p:nvSpPr>
          <p:cNvPr id="9" name="Slide Number Placeholder 6"/>
          <p:cNvSpPr>
            <a:spLocks noGrp="1"/>
          </p:cNvSpPr>
          <p:nvPr>
            <p:ph type="sldNum" sz="quarter" idx="12"/>
          </p:nvPr>
        </p:nvSpPr>
        <p:spPr/>
        <p:txBody>
          <a:bodyPr/>
          <a:lstStyle>
            <a:lvl1pPr>
              <a:defRPr>
                <a:latin typeface="Source Sans Pro Light" panose="020B0403030403020204" pitchFamily="34" charset="0"/>
              </a:defRPr>
            </a:lvl1pPr>
          </a:lstStyle>
          <a:p>
            <a:pPr>
              <a:defRPr/>
            </a:pPr>
            <a:fld id="{EDB124D7-8A32-4C0D-AA91-FDA85DD11273}" type="slidenum">
              <a:rPr lang="en-US"/>
              <a:pPr>
                <a:defRPr/>
              </a:pPr>
              <a:t>‹#›</a:t>
            </a:fld>
            <a:endParaRPr lang="en-US" dirty="0"/>
          </a:p>
        </p:txBody>
      </p:sp>
      <p:sp>
        <p:nvSpPr>
          <p:cNvPr id="10" name="Content Placeholder 3">
            <a:extLst>
              <a:ext uri="{FF2B5EF4-FFF2-40B4-BE49-F238E27FC236}">
                <a16:creationId xmlns:a16="http://schemas.microsoft.com/office/drawing/2014/main" id="{A9ED94AE-F6E7-0244-9F5A-A9F23080021C}"/>
              </a:ext>
            </a:extLst>
          </p:cNvPr>
          <p:cNvSpPr>
            <a:spLocks noGrp="1"/>
          </p:cNvSpPr>
          <p:nvPr>
            <p:ph sz="half" idx="14"/>
          </p:nvPr>
        </p:nvSpPr>
        <p:spPr>
          <a:xfrm>
            <a:off x="630561" y="1399355"/>
            <a:ext cx="5409953" cy="2393935"/>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BFDFDECB-CC9F-4A42-980D-66F1C2AF98A8}"/>
              </a:ext>
            </a:extLst>
          </p:cNvPr>
          <p:cNvSpPr>
            <a:spLocks noGrp="1"/>
          </p:cNvSpPr>
          <p:nvPr>
            <p:ph sz="half" idx="15"/>
          </p:nvPr>
        </p:nvSpPr>
        <p:spPr>
          <a:xfrm>
            <a:off x="630561" y="3793290"/>
            <a:ext cx="5409953" cy="2498202"/>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3">
            <a:extLst>
              <a:ext uri="{FF2B5EF4-FFF2-40B4-BE49-F238E27FC236}">
                <a16:creationId xmlns:a16="http://schemas.microsoft.com/office/drawing/2014/main" id="{2CB138D5-5287-6E4C-A55B-3129E4D8D65E}"/>
              </a:ext>
            </a:extLst>
          </p:cNvPr>
          <p:cNvSpPr>
            <a:spLocks noGrp="1"/>
          </p:cNvSpPr>
          <p:nvPr>
            <p:ph sz="half" idx="16"/>
          </p:nvPr>
        </p:nvSpPr>
        <p:spPr>
          <a:xfrm>
            <a:off x="6100880" y="1403775"/>
            <a:ext cx="5409953" cy="2393935"/>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3">
            <a:extLst>
              <a:ext uri="{FF2B5EF4-FFF2-40B4-BE49-F238E27FC236}">
                <a16:creationId xmlns:a16="http://schemas.microsoft.com/office/drawing/2014/main" id="{EF987836-B678-7146-98E9-B0CB3372842C}"/>
              </a:ext>
            </a:extLst>
          </p:cNvPr>
          <p:cNvSpPr>
            <a:spLocks noGrp="1"/>
          </p:cNvSpPr>
          <p:nvPr>
            <p:ph sz="half" idx="17"/>
          </p:nvPr>
        </p:nvSpPr>
        <p:spPr>
          <a:xfrm>
            <a:off x="6100880" y="3797709"/>
            <a:ext cx="5409953" cy="2498202"/>
          </a:xfrm>
        </p:spPr>
        <p:txBody>
          <a:bodyPr/>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586572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7866" y="418964"/>
            <a:ext cx="9863273" cy="681028"/>
          </a:xfrm>
        </p:spPr>
        <p:txBody>
          <a:bodyPr/>
          <a:lstStyle>
            <a:lvl1pPr>
              <a:defRPr b="0" i="0">
                <a:latin typeface="Source Sans Pro Light" panose="020F0302020204030204" pitchFamily="34" charset="0"/>
                <a:ea typeface="Source Sans Pro" panose="020B0503030403020204" pitchFamily="34" charset="0"/>
                <a:cs typeface="Source Sans Pro Light" panose="020F0302020204030204" pitchFamily="34" charset="0"/>
              </a:defRPr>
            </a:lvl1pPr>
          </a:lstStyle>
          <a:p>
            <a:r>
              <a:rPr lang="en-US" noProof="0"/>
              <a:t>Click to edit Master title style</a:t>
            </a:r>
          </a:p>
        </p:txBody>
      </p:sp>
      <p:sp>
        <p:nvSpPr>
          <p:cNvPr id="5" name="Date Placeholder 2"/>
          <p:cNvSpPr>
            <a:spLocks noGrp="1"/>
          </p:cNvSpPr>
          <p:nvPr>
            <p:ph type="dt" sz="half" idx="10"/>
          </p:nvPr>
        </p:nvSpPr>
        <p:spPr/>
        <p:txBody>
          <a:bodyPr/>
          <a:lstStyle>
            <a:lvl1pPr>
              <a:defRPr>
                <a:latin typeface="Source Sans Pro Light" panose="020B0403030403020204" pitchFamily="34" charset="0"/>
              </a:defRPr>
            </a:lvl1pPr>
          </a:lstStyle>
          <a:p>
            <a:pPr>
              <a:defRPr/>
            </a:pPr>
            <a:fld id="{662FD062-70C9-4C19-AA31-7A3103F4480C}" type="datetimeFigureOut">
              <a:rPr lang="en-US"/>
              <a:pPr>
                <a:defRPr/>
              </a:pPr>
              <a:t>7/23/2020</a:t>
            </a:fld>
            <a:endParaRPr lang="en-US" dirty="0"/>
          </a:p>
        </p:txBody>
      </p:sp>
      <p:sp>
        <p:nvSpPr>
          <p:cNvPr id="6" name="Footer Placeholder 3"/>
          <p:cNvSpPr>
            <a:spLocks noGrp="1"/>
          </p:cNvSpPr>
          <p:nvPr>
            <p:ph type="ftr" sz="quarter" idx="11"/>
          </p:nvPr>
        </p:nvSpPr>
        <p:spPr/>
        <p:txBody>
          <a:bodyPr/>
          <a:lstStyle>
            <a:lvl1pPr>
              <a:defRPr>
                <a:latin typeface="Source Sans Pro Light" panose="020B0403030403020204" pitchFamily="34" charset="0"/>
              </a:defRPr>
            </a:lvl1pPr>
          </a:lstStyle>
          <a:p>
            <a:pPr>
              <a:defRPr/>
            </a:pPr>
            <a:endParaRPr lang="en-US" dirty="0"/>
          </a:p>
        </p:txBody>
      </p:sp>
      <p:sp>
        <p:nvSpPr>
          <p:cNvPr id="7" name="Slide Number Placeholder 4"/>
          <p:cNvSpPr>
            <a:spLocks noGrp="1"/>
          </p:cNvSpPr>
          <p:nvPr>
            <p:ph type="sldNum" sz="quarter" idx="12"/>
          </p:nvPr>
        </p:nvSpPr>
        <p:spPr/>
        <p:txBody>
          <a:bodyPr/>
          <a:lstStyle>
            <a:lvl1pPr>
              <a:defRPr>
                <a:latin typeface="Source Sans Pro Light" panose="020B0403030403020204" pitchFamily="34" charset="0"/>
              </a:defRPr>
            </a:lvl1pPr>
          </a:lstStyle>
          <a:p>
            <a:pPr>
              <a:defRPr/>
            </a:pPr>
            <a:fld id="{95672BF7-1996-44D4-B6B4-83D62188B685}" type="slidenum">
              <a:rPr lang="en-US"/>
              <a:pPr>
                <a:defRPr/>
              </a:pPr>
              <a:t>‹#›</a:t>
            </a:fld>
            <a:endParaRPr lang="en-US" dirty="0"/>
          </a:p>
        </p:txBody>
      </p:sp>
    </p:spTree>
    <p:extLst>
      <p:ext uri="{BB962C8B-B14F-4D97-AF65-F5344CB8AC3E}">
        <p14:creationId xmlns:p14="http://schemas.microsoft.com/office/powerpoint/2010/main" val="3087193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40131-C000-45C6-89ED-625889BBEF6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4FBB560A-9973-4763-9977-6B87D09ACC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D295DA1-9CD1-4144-A117-62CCFAF8A182}"/>
              </a:ext>
            </a:extLst>
          </p:cNvPr>
          <p:cNvSpPr>
            <a:spLocks noGrp="1"/>
          </p:cNvSpPr>
          <p:nvPr>
            <p:ph type="dt" sz="half" idx="10"/>
          </p:nvPr>
        </p:nvSpPr>
        <p:spPr/>
        <p:txBody>
          <a:bodyPr/>
          <a:lstStyle/>
          <a:p>
            <a:fld id="{A4196DF0-E390-4F03-A0DA-3B50726BA7FE}" type="datetimeFigureOut">
              <a:rPr lang="en-SG" smtClean="0"/>
              <a:t>23/7/2020</a:t>
            </a:fld>
            <a:endParaRPr lang="en-SG"/>
          </a:p>
        </p:txBody>
      </p:sp>
      <p:sp>
        <p:nvSpPr>
          <p:cNvPr id="5" name="Footer Placeholder 4">
            <a:extLst>
              <a:ext uri="{FF2B5EF4-FFF2-40B4-BE49-F238E27FC236}">
                <a16:creationId xmlns:a16="http://schemas.microsoft.com/office/drawing/2014/main" id="{DE585FC7-A45E-4917-81DC-675BC818207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F4C78FC2-02B2-43D7-A082-B6752091FC37}"/>
              </a:ext>
            </a:extLst>
          </p:cNvPr>
          <p:cNvSpPr>
            <a:spLocks noGrp="1"/>
          </p:cNvSpPr>
          <p:nvPr>
            <p:ph type="sldNum" sz="quarter" idx="12"/>
          </p:nvPr>
        </p:nvSpPr>
        <p:spPr/>
        <p:txBody>
          <a:bodyPr/>
          <a:lstStyle/>
          <a:p>
            <a:fld id="{A877F9F3-7B88-4292-8ECC-BBE19B54C429}" type="slidenum">
              <a:rPr lang="en-SG" smtClean="0"/>
              <a:t>‹#›</a:t>
            </a:fld>
            <a:endParaRPr lang="en-SG"/>
          </a:p>
        </p:txBody>
      </p:sp>
    </p:spTree>
    <p:extLst>
      <p:ext uri="{BB962C8B-B14F-4D97-AF65-F5344CB8AC3E}">
        <p14:creationId xmlns:p14="http://schemas.microsoft.com/office/powerpoint/2010/main" val="107516378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6312DA6-5148-3342-AD45-4852BCDE0AA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3388" y="8930"/>
            <a:ext cx="12165224" cy="6840141"/>
          </a:xfrm>
          <a:prstGeom prst="rect">
            <a:avLst/>
          </a:prstGeom>
        </p:spPr>
      </p:pic>
      <p:pic>
        <p:nvPicPr>
          <p:cNvPr id="4" name="Picture 7" descr="A picture containing clipart&#10;&#10;Description automatically generate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25148" y="29022"/>
            <a:ext cx="2743423" cy="127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30"/>
          <p:cNvSpPr txBox="1"/>
          <p:nvPr/>
        </p:nvSpPr>
        <p:spPr>
          <a:xfrm>
            <a:off x="912727" y="2349556"/>
            <a:ext cx="2790281" cy="521973"/>
          </a:xfrm>
          <a:prstGeom prst="rect">
            <a:avLst/>
          </a:prstGeom>
        </p:spPr>
        <p:txBody>
          <a:bodyPr lIns="0" tIns="8925" rIns="0" bIns="0">
            <a:spAutoFit/>
          </a:bodyPr>
          <a:lstStyle/>
          <a:p>
            <a:pPr marL="8926" eaLnBrk="1" fontAlgn="auto" hangingPunct="1">
              <a:lnSpc>
                <a:spcPts val="1996"/>
              </a:lnSpc>
              <a:spcBef>
                <a:spcPts val="70"/>
              </a:spcBef>
              <a:spcAft>
                <a:spcPts val="0"/>
              </a:spcAft>
              <a:defRPr/>
            </a:pPr>
            <a:r>
              <a:rPr sz="1687" b="1" spc="-11" dirty="0">
                <a:latin typeface="Source Sans Pro"/>
                <a:cs typeface="Source Sans Pro"/>
              </a:rPr>
              <a:t>Vineeth</a:t>
            </a:r>
            <a:r>
              <a:rPr sz="1687" b="1" spc="-4" dirty="0">
                <a:latin typeface="Source Sans Pro"/>
                <a:cs typeface="Source Sans Pro"/>
              </a:rPr>
              <a:t> Nayak</a:t>
            </a:r>
            <a:endParaRPr sz="1687" b="1" dirty="0">
              <a:latin typeface="Source Sans Pro"/>
              <a:cs typeface="Source Sans Pro"/>
            </a:endParaRPr>
          </a:p>
          <a:p>
            <a:pPr marL="8926" eaLnBrk="1" fontAlgn="auto" hangingPunct="1">
              <a:lnSpc>
                <a:spcPts val="1996"/>
              </a:lnSpc>
              <a:spcBef>
                <a:spcPts val="0"/>
              </a:spcBef>
              <a:spcAft>
                <a:spcPts val="0"/>
              </a:spcAft>
              <a:defRPr/>
            </a:pPr>
            <a:r>
              <a:rPr sz="1687" b="1" spc="-11" dirty="0">
                <a:uFill>
                  <a:solidFill>
                    <a:srgbClr val="0433FF"/>
                  </a:solidFill>
                </a:uFill>
                <a:latin typeface="Source Sans Pro"/>
                <a:cs typeface="Source Sans Pro"/>
              </a:rPr>
              <a:t>vineeth.nayak@tetherfi.com</a:t>
            </a:r>
            <a:endParaRPr sz="1687" b="1" dirty="0">
              <a:latin typeface="Source Sans Pro"/>
              <a:cs typeface="Source Sans Pro"/>
            </a:endParaRPr>
          </a:p>
        </p:txBody>
      </p:sp>
      <p:sp>
        <p:nvSpPr>
          <p:cNvPr id="6" name="object 31"/>
          <p:cNvSpPr txBox="1"/>
          <p:nvPr/>
        </p:nvSpPr>
        <p:spPr>
          <a:xfrm>
            <a:off x="936155" y="3039401"/>
            <a:ext cx="2743423" cy="268635"/>
          </a:xfrm>
          <a:prstGeom prst="rect">
            <a:avLst/>
          </a:prstGeom>
        </p:spPr>
        <p:txBody>
          <a:bodyPr lIns="0" tIns="8925" rIns="0" bIns="0">
            <a:spAutoFit/>
          </a:bodyPr>
          <a:lstStyle/>
          <a:p>
            <a:pPr marL="8926" eaLnBrk="1" fontAlgn="auto" hangingPunct="1">
              <a:spcBef>
                <a:spcPts val="70"/>
              </a:spcBef>
              <a:spcAft>
                <a:spcPts val="0"/>
              </a:spcAft>
              <a:defRPr/>
            </a:pPr>
            <a:r>
              <a:rPr sz="1687" b="1" spc="-11" dirty="0">
                <a:latin typeface="Source Sans Pro"/>
                <a:cs typeface="Source Sans Pro"/>
              </a:rPr>
              <a:t>Singapore: </a:t>
            </a:r>
            <a:r>
              <a:rPr sz="1687" b="1" dirty="0">
                <a:latin typeface="Source Sans Pro"/>
                <a:cs typeface="Source Sans Pro"/>
              </a:rPr>
              <a:t>+65</a:t>
            </a:r>
            <a:r>
              <a:rPr sz="1687" b="1" spc="-88" dirty="0">
                <a:latin typeface="Source Sans Pro"/>
                <a:cs typeface="Source Sans Pro"/>
              </a:rPr>
              <a:t> </a:t>
            </a:r>
            <a:r>
              <a:rPr sz="1687" b="1" dirty="0">
                <a:latin typeface="Source Sans Pro"/>
                <a:cs typeface="Source Sans Pro"/>
              </a:rPr>
              <a:t>96667362</a:t>
            </a:r>
          </a:p>
        </p:txBody>
      </p:sp>
      <p:sp>
        <p:nvSpPr>
          <p:cNvPr id="7" name="object 32"/>
          <p:cNvSpPr txBox="1"/>
          <p:nvPr/>
        </p:nvSpPr>
        <p:spPr>
          <a:xfrm>
            <a:off x="951870" y="3676747"/>
            <a:ext cx="3034612" cy="521973"/>
          </a:xfrm>
          <a:prstGeom prst="rect">
            <a:avLst/>
          </a:prstGeom>
        </p:spPr>
        <p:txBody>
          <a:bodyPr lIns="0" tIns="8925" rIns="0" bIns="0">
            <a:spAutoFit/>
          </a:bodyPr>
          <a:lstStyle/>
          <a:p>
            <a:pPr marL="8926" eaLnBrk="1" fontAlgn="auto" hangingPunct="1">
              <a:lnSpc>
                <a:spcPts val="1996"/>
              </a:lnSpc>
              <a:spcBef>
                <a:spcPts val="70"/>
              </a:spcBef>
              <a:spcAft>
                <a:spcPts val="0"/>
              </a:spcAft>
              <a:defRPr/>
            </a:pPr>
            <a:r>
              <a:rPr sz="1687" b="1" spc="-4" dirty="0">
                <a:latin typeface="Source Sans Pro"/>
                <a:cs typeface="Source Sans Pro"/>
              </a:rPr>
              <a:t>Jayesh</a:t>
            </a:r>
            <a:r>
              <a:rPr sz="1687" b="1" dirty="0">
                <a:latin typeface="Source Sans Pro"/>
                <a:cs typeface="Source Sans Pro"/>
              </a:rPr>
              <a:t> </a:t>
            </a:r>
            <a:r>
              <a:rPr sz="1687" b="1" spc="-11" dirty="0">
                <a:latin typeface="Source Sans Pro"/>
                <a:cs typeface="Source Sans Pro"/>
              </a:rPr>
              <a:t>Pajwani</a:t>
            </a:r>
            <a:endParaRPr sz="1687" b="1" dirty="0">
              <a:latin typeface="Source Sans Pro"/>
              <a:cs typeface="Source Sans Pro"/>
            </a:endParaRPr>
          </a:p>
          <a:p>
            <a:pPr marL="8926" eaLnBrk="1" fontAlgn="auto" hangingPunct="1">
              <a:lnSpc>
                <a:spcPts val="1996"/>
              </a:lnSpc>
              <a:spcBef>
                <a:spcPts val="0"/>
              </a:spcBef>
              <a:spcAft>
                <a:spcPts val="0"/>
              </a:spcAft>
              <a:defRPr/>
            </a:pPr>
            <a:r>
              <a:rPr sz="1687" b="1" spc="-11" dirty="0">
                <a:uFill>
                  <a:solidFill>
                    <a:srgbClr val="0433FF"/>
                  </a:solidFill>
                </a:uFill>
                <a:latin typeface="Source Sans Pro"/>
                <a:cs typeface="Source Sans Pro"/>
              </a:rPr>
              <a:t>jayesh.pajwani@tetherfi.com</a:t>
            </a:r>
            <a:endParaRPr sz="1687" b="1" dirty="0">
              <a:latin typeface="Source Sans Pro"/>
              <a:cs typeface="Source Sans Pro"/>
            </a:endParaRPr>
          </a:p>
        </p:txBody>
      </p:sp>
      <p:sp>
        <p:nvSpPr>
          <p:cNvPr id="8" name="object 33"/>
          <p:cNvSpPr txBox="1"/>
          <p:nvPr/>
        </p:nvSpPr>
        <p:spPr>
          <a:xfrm>
            <a:off x="912727" y="4400048"/>
            <a:ext cx="2790281" cy="265493"/>
          </a:xfrm>
          <a:prstGeom prst="rect">
            <a:avLst/>
          </a:prstGeom>
        </p:spPr>
        <p:txBody>
          <a:bodyPr lIns="0" tIns="8925" rIns="0" bIns="0">
            <a:spAutoFit/>
          </a:bodyPr>
          <a:lstStyle/>
          <a:p>
            <a:pPr marL="8926" eaLnBrk="1" fontAlgn="auto" hangingPunct="1">
              <a:lnSpc>
                <a:spcPts val="1996"/>
              </a:lnSpc>
              <a:spcBef>
                <a:spcPts val="70"/>
              </a:spcBef>
              <a:spcAft>
                <a:spcPts val="0"/>
              </a:spcAft>
              <a:defRPr/>
            </a:pPr>
            <a:r>
              <a:rPr sz="1687" b="1" spc="-11" dirty="0">
                <a:latin typeface="Source Sans Pro"/>
                <a:cs typeface="Source Sans Pro"/>
              </a:rPr>
              <a:t>Singapore: </a:t>
            </a:r>
            <a:r>
              <a:rPr sz="1687" b="1" dirty="0">
                <a:latin typeface="Source Sans Pro"/>
                <a:cs typeface="Source Sans Pro"/>
              </a:rPr>
              <a:t>+65</a:t>
            </a:r>
            <a:r>
              <a:rPr sz="1687" b="1" spc="-88" dirty="0">
                <a:latin typeface="Source Sans Pro"/>
                <a:cs typeface="Source Sans Pro"/>
              </a:rPr>
              <a:t> </a:t>
            </a:r>
            <a:r>
              <a:rPr sz="1687" b="1" dirty="0">
                <a:latin typeface="Source Sans Pro"/>
                <a:cs typeface="Source Sans Pro"/>
              </a:rPr>
              <a:t>8135020</a:t>
            </a:r>
            <a:r>
              <a:rPr lang="en-US" sz="1687" b="1" dirty="0">
                <a:latin typeface="Source Sans Pro"/>
                <a:cs typeface="Source Sans Pro"/>
              </a:rPr>
              <a:t>8</a:t>
            </a:r>
            <a:endParaRPr sz="1687" b="1" dirty="0">
              <a:latin typeface="Source Sans Pro"/>
              <a:cs typeface="Source Sans Pro"/>
            </a:endParaRPr>
          </a:p>
        </p:txBody>
      </p:sp>
      <p:sp>
        <p:nvSpPr>
          <p:cNvPr id="10" name="object 34"/>
          <p:cNvSpPr>
            <a:spLocks/>
          </p:cNvSpPr>
          <p:nvPr/>
        </p:nvSpPr>
        <p:spPr bwMode="auto">
          <a:xfrm>
            <a:off x="883591" y="2163234"/>
            <a:ext cx="2477894" cy="0"/>
          </a:xfrm>
          <a:custGeom>
            <a:avLst/>
            <a:gdLst>
              <a:gd name="T0" fmla="*/ 0 w 3525520"/>
              <a:gd name="T1" fmla="*/ 3526139 w 3525520"/>
              <a:gd name="T2" fmla="*/ 0 60000 65536"/>
              <a:gd name="T3" fmla="*/ 0 60000 65536"/>
            </a:gdLst>
            <a:ahLst/>
            <a:cxnLst>
              <a:cxn ang="T2">
                <a:pos x="T0" y="0"/>
              </a:cxn>
              <a:cxn ang="T3">
                <a:pos x="T1" y="0"/>
              </a:cxn>
            </a:cxnLst>
            <a:rect l="0" t="0" r="r" b="b"/>
            <a:pathLst>
              <a:path w="3525520">
                <a:moveTo>
                  <a:pt x="0" y="0"/>
                </a:moveTo>
                <a:lnTo>
                  <a:pt x="3525188" y="0"/>
                </a:lnTo>
              </a:path>
            </a:pathLst>
          </a:custGeom>
          <a:noFill/>
          <a:ln w="76922">
            <a:solidFill>
              <a:srgbClr val="E9304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IN" sz="1265" dirty="0"/>
          </a:p>
        </p:txBody>
      </p:sp>
      <p:sp>
        <p:nvSpPr>
          <p:cNvPr id="11" name="object 35"/>
          <p:cNvSpPr>
            <a:spLocks/>
          </p:cNvSpPr>
          <p:nvPr/>
        </p:nvSpPr>
        <p:spPr bwMode="auto">
          <a:xfrm>
            <a:off x="936156" y="3530261"/>
            <a:ext cx="2477894" cy="0"/>
          </a:xfrm>
          <a:custGeom>
            <a:avLst/>
            <a:gdLst>
              <a:gd name="T0" fmla="*/ 0 w 3525520"/>
              <a:gd name="T1" fmla="*/ 3526127 w 3525520"/>
              <a:gd name="T2" fmla="*/ 0 60000 65536"/>
              <a:gd name="T3" fmla="*/ 0 60000 65536"/>
            </a:gdLst>
            <a:ahLst/>
            <a:cxnLst>
              <a:cxn ang="T2">
                <a:pos x="T0" y="0"/>
              </a:cxn>
              <a:cxn ang="T3">
                <a:pos x="T1" y="0"/>
              </a:cxn>
            </a:cxnLst>
            <a:rect l="0" t="0" r="r" b="b"/>
            <a:pathLst>
              <a:path w="3525520">
                <a:moveTo>
                  <a:pt x="0" y="0"/>
                </a:moveTo>
                <a:lnTo>
                  <a:pt x="3525176" y="0"/>
                </a:lnTo>
              </a:path>
            </a:pathLst>
          </a:custGeom>
          <a:noFill/>
          <a:ln w="76922">
            <a:solidFill>
              <a:srgbClr val="E9304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IN" sz="1265" dirty="0"/>
          </a:p>
        </p:txBody>
      </p:sp>
      <p:sp>
        <p:nvSpPr>
          <p:cNvPr id="9" name="object 29"/>
          <p:cNvSpPr txBox="1">
            <a:spLocks noGrp="1"/>
          </p:cNvSpPr>
          <p:nvPr>
            <p:ph type="title" hasCustomPrompt="1"/>
          </p:nvPr>
        </p:nvSpPr>
        <p:spPr>
          <a:xfrm>
            <a:off x="912727" y="1497726"/>
            <a:ext cx="2593701" cy="538417"/>
          </a:xfrm>
          <a:prstGeom prst="rect">
            <a:avLst/>
          </a:prstGeom>
          <a:solidFill>
            <a:schemeClr val="bg1"/>
          </a:solidFill>
        </p:spPr>
        <p:txBody>
          <a:bodyPr lIns="0" tIns="12700" rIns="0" bIns="0" rtlCol="0">
            <a:spAutoFit/>
          </a:bodyPr>
          <a:lstStyle>
            <a:lvl1pPr>
              <a:defRPr b="1">
                <a:solidFill>
                  <a:schemeClr val="tx1"/>
                </a:solidFill>
              </a:defRPr>
            </a:lvl1pPr>
          </a:lstStyle>
          <a:p>
            <a:r>
              <a:rPr lang="en-US" dirty="0"/>
              <a:t>Contact us</a:t>
            </a:r>
            <a:endParaRPr dirty="0"/>
          </a:p>
        </p:txBody>
      </p:sp>
      <p:sp>
        <p:nvSpPr>
          <p:cNvPr id="12" name="Date Placeholder 1"/>
          <p:cNvSpPr>
            <a:spLocks noGrp="1"/>
          </p:cNvSpPr>
          <p:nvPr>
            <p:ph type="dt" sz="half" idx="10"/>
          </p:nvPr>
        </p:nvSpPr>
        <p:spPr/>
        <p:txBody>
          <a:bodyPr/>
          <a:lstStyle>
            <a:lvl1pPr>
              <a:defRPr>
                <a:solidFill>
                  <a:schemeClr val="tx1"/>
                </a:solidFill>
                <a:latin typeface="Source Sans Pro Light" panose="020B0403030403020204" pitchFamily="34" charset="0"/>
              </a:defRPr>
            </a:lvl1pPr>
          </a:lstStyle>
          <a:p>
            <a:pPr>
              <a:defRPr/>
            </a:pPr>
            <a:fld id="{758438EA-C347-43AC-8B2F-08231A448207}" type="datetimeFigureOut">
              <a:rPr lang="en-US"/>
              <a:pPr>
                <a:defRPr/>
              </a:pPr>
              <a:t>7/23/2020</a:t>
            </a:fld>
            <a:endParaRPr lang="en-US" dirty="0"/>
          </a:p>
        </p:txBody>
      </p:sp>
      <p:sp>
        <p:nvSpPr>
          <p:cNvPr id="13" name="Footer Placeholder 2"/>
          <p:cNvSpPr>
            <a:spLocks noGrp="1"/>
          </p:cNvSpPr>
          <p:nvPr>
            <p:ph type="ftr" sz="quarter" idx="11"/>
          </p:nvPr>
        </p:nvSpPr>
        <p:spPr>
          <a:xfrm>
            <a:off x="4038712" y="6325568"/>
            <a:ext cx="4114577" cy="365001"/>
          </a:xfrm>
        </p:spPr>
        <p:txBody>
          <a:bodyPr/>
          <a:lstStyle>
            <a:lvl1pPr>
              <a:defRPr>
                <a:solidFill>
                  <a:schemeClr val="tx1"/>
                </a:solidFill>
                <a:latin typeface="Source Sans Pro Light" panose="020B0403030403020204" pitchFamily="34" charset="0"/>
              </a:defRPr>
            </a:lvl1pPr>
          </a:lstStyle>
          <a:p>
            <a:pPr>
              <a:defRPr/>
            </a:pPr>
            <a:endParaRPr lang="en-US" dirty="0"/>
          </a:p>
        </p:txBody>
      </p:sp>
      <p:sp>
        <p:nvSpPr>
          <p:cNvPr id="14" name="Slide Number Placeholder 3"/>
          <p:cNvSpPr>
            <a:spLocks noGrp="1"/>
          </p:cNvSpPr>
          <p:nvPr>
            <p:ph type="sldNum" sz="quarter" idx="12"/>
          </p:nvPr>
        </p:nvSpPr>
        <p:spPr/>
        <p:txBody>
          <a:bodyPr/>
          <a:lstStyle>
            <a:lvl1pPr>
              <a:defRPr>
                <a:latin typeface="Source Sans Pro Light" panose="020B0403030403020204" pitchFamily="34" charset="0"/>
              </a:defRPr>
            </a:lvl1pPr>
          </a:lstStyle>
          <a:p>
            <a:pPr>
              <a:defRPr/>
            </a:pPr>
            <a:fld id="{7769A5BB-AF08-4B4D-9E89-6568B36EA110}" type="slidenum">
              <a:rPr lang="en-US"/>
              <a:pPr>
                <a:defRPr/>
              </a:pPr>
              <a:t>‹#›</a:t>
            </a:fld>
            <a:endParaRPr lang="en-US" dirty="0"/>
          </a:p>
        </p:txBody>
      </p:sp>
      <p:pic>
        <p:nvPicPr>
          <p:cNvPr id="17" name="Picture 16" descr="A close up of a sign&#10;&#10;Description automatically generated">
            <a:extLst>
              <a:ext uri="{FF2B5EF4-FFF2-40B4-BE49-F238E27FC236}">
                <a16:creationId xmlns:a16="http://schemas.microsoft.com/office/drawing/2014/main" id="{09B54E63-801F-DC46-AB34-B6D39DADC07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083882" y="3377268"/>
            <a:ext cx="2618610" cy="1625872"/>
          </a:xfrm>
          <a:prstGeom prst="rect">
            <a:avLst/>
          </a:prstGeom>
        </p:spPr>
      </p:pic>
      <p:sp>
        <p:nvSpPr>
          <p:cNvPr id="18" name="object 35">
            <a:extLst>
              <a:ext uri="{FF2B5EF4-FFF2-40B4-BE49-F238E27FC236}">
                <a16:creationId xmlns:a16="http://schemas.microsoft.com/office/drawing/2014/main" id="{77FC996E-94F1-7743-8CAB-83A90A70EEEB}"/>
              </a:ext>
            </a:extLst>
          </p:cNvPr>
          <p:cNvSpPr>
            <a:spLocks/>
          </p:cNvSpPr>
          <p:nvPr userDrawn="1"/>
        </p:nvSpPr>
        <p:spPr bwMode="auto">
          <a:xfrm>
            <a:off x="912727" y="5003139"/>
            <a:ext cx="2477894" cy="0"/>
          </a:xfrm>
          <a:custGeom>
            <a:avLst/>
            <a:gdLst>
              <a:gd name="T0" fmla="*/ 0 w 3525520"/>
              <a:gd name="T1" fmla="*/ 3526127 w 3525520"/>
              <a:gd name="T2" fmla="*/ 0 60000 65536"/>
              <a:gd name="T3" fmla="*/ 0 60000 65536"/>
            </a:gdLst>
            <a:ahLst/>
            <a:cxnLst>
              <a:cxn ang="T2">
                <a:pos x="T0" y="0"/>
              </a:cxn>
              <a:cxn ang="T3">
                <a:pos x="T1" y="0"/>
              </a:cxn>
            </a:cxnLst>
            <a:rect l="0" t="0" r="r" b="b"/>
            <a:pathLst>
              <a:path w="3525520">
                <a:moveTo>
                  <a:pt x="0" y="0"/>
                </a:moveTo>
                <a:lnTo>
                  <a:pt x="3525176" y="0"/>
                </a:lnTo>
              </a:path>
            </a:pathLst>
          </a:custGeom>
          <a:noFill/>
          <a:ln w="76922">
            <a:solidFill>
              <a:srgbClr val="E9304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IN" sz="1265" dirty="0"/>
          </a:p>
        </p:txBody>
      </p:sp>
    </p:spTree>
    <p:extLst>
      <p:ext uri="{BB962C8B-B14F-4D97-AF65-F5344CB8AC3E}">
        <p14:creationId xmlns:p14="http://schemas.microsoft.com/office/powerpoint/2010/main" val="2386507797"/>
      </p:ext>
    </p:extLst>
  </p:cSld>
  <p:clrMapOvr>
    <a:overrideClrMapping bg1="dk1" tx1="lt1" bg2="dk2" tx2="lt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7" y="257529"/>
            <a:ext cx="9810435" cy="842463"/>
          </a:xfrm>
        </p:spPr>
        <p:txBody>
          <a:bodyPr anchor="b"/>
          <a:lstStyle>
            <a:lvl1pPr>
              <a:defRPr sz="2249" b="0" i="0">
                <a:latin typeface="Source Sans Pro Light" panose="020F0302020204030204" pitchFamily="34" charset="0"/>
                <a:cs typeface="Source Sans Pro Light" panose="020F03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83385" y="1435944"/>
            <a:ext cx="6171865" cy="4425281"/>
          </a:xfrm>
        </p:spPr>
        <p:txBody>
          <a:bodyPr/>
          <a:lstStyle>
            <a:lvl1pPr>
              <a:defRPr sz="2249">
                <a:latin typeface="Source Sans Pro Light" panose="020B0403030403020204" pitchFamily="34" charset="0"/>
              </a:defRPr>
            </a:lvl1pPr>
            <a:lvl2pPr>
              <a:buClr>
                <a:srgbClr val="791A77"/>
              </a:buClr>
              <a:defRPr sz="1968">
                <a:latin typeface="Source Sans Pro Light" panose="020B0403030403020204" pitchFamily="34" charset="0"/>
              </a:defRPr>
            </a:lvl2pPr>
            <a:lvl3pPr>
              <a:defRPr sz="1687">
                <a:latin typeface="Source Sans Pro Light" panose="020B0403030403020204" pitchFamily="34" charset="0"/>
              </a:defRPr>
            </a:lvl3pPr>
            <a:lvl4pPr>
              <a:defRPr sz="1406">
                <a:latin typeface="Source Sans Pro Light" panose="020B0403030403020204" pitchFamily="34" charset="0"/>
              </a:defRPr>
            </a:lvl4pPr>
            <a:lvl5pPr>
              <a:defRPr sz="1406">
                <a:latin typeface="Source Sans Pro Light" panose="020B0403030403020204" pitchFamily="34" charset="0"/>
              </a:defRPr>
            </a:lvl5pPr>
            <a:lvl6pPr>
              <a:defRPr sz="1406"/>
            </a:lvl6pPr>
            <a:lvl7pPr>
              <a:defRPr sz="1406"/>
            </a:lvl7pPr>
            <a:lvl8pPr>
              <a:defRPr sz="1406"/>
            </a:lvl8pPr>
            <a:lvl9pPr>
              <a:defRPr sz="140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40097" y="1454406"/>
            <a:ext cx="3931608" cy="4425280"/>
          </a:xfrm>
        </p:spPr>
        <p:txBody>
          <a:bodyPr/>
          <a:lstStyle>
            <a:lvl1pPr marL="0" indent="0">
              <a:buNone/>
              <a:defRPr sz="1124">
                <a:latin typeface="Source Sans Pro Light" panose="020B0403030403020204" pitchFamily="34" charset="0"/>
              </a:defRPr>
            </a:lvl1pPr>
            <a:lvl2pPr marL="321320" indent="0">
              <a:buNone/>
              <a:defRPr sz="984"/>
            </a:lvl2pPr>
            <a:lvl3pPr marL="642640" indent="0">
              <a:buNone/>
              <a:defRPr sz="843"/>
            </a:lvl3pPr>
            <a:lvl4pPr marL="963960" indent="0">
              <a:buNone/>
              <a:defRPr sz="703"/>
            </a:lvl4pPr>
            <a:lvl5pPr marL="1285281" indent="0">
              <a:buNone/>
              <a:defRPr sz="703"/>
            </a:lvl5pPr>
            <a:lvl6pPr marL="1606601" indent="0">
              <a:buNone/>
              <a:defRPr sz="703"/>
            </a:lvl6pPr>
            <a:lvl7pPr marL="1927921" indent="0">
              <a:buNone/>
              <a:defRPr sz="703"/>
            </a:lvl7pPr>
            <a:lvl8pPr marL="2249241" indent="0">
              <a:buNone/>
              <a:defRPr sz="703"/>
            </a:lvl8pPr>
            <a:lvl9pPr marL="2570561" indent="0">
              <a:buNone/>
              <a:defRPr sz="703"/>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atin typeface="Source Sans Pro Light" panose="020B0403030403020204" pitchFamily="34" charset="0"/>
              </a:defRPr>
            </a:lvl1pPr>
          </a:lstStyle>
          <a:p>
            <a:pPr>
              <a:defRPr/>
            </a:pPr>
            <a:fld id="{0834ED72-F3C4-49DC-8FA5-01C582B35D36}" type="datetimeFigureOut">
              <a:rPr lang="en-US"/>
              <a:pPr>
                <a:defRPr/>
              </a:pPr>
              <a:t>7/23/2020</a:t>
            </a:fld>
            <a:endParaRPr lang="en-US" dirty="0"/>
          </a:p>
        </p:txBody>
      </p:sp>
      <p:sp>
        <p:nvSpPr>
          <p:cNvPr id="8" name="Footer Placeholder 5"/>
          <p:cNvSpPr>
            <a:spLocks noGrp="1"/>
          </p:cNvSpPr>
          <p:nvPr>
            <p:ph type="ftr" sz="quarter" idx="11"/>
          </p:nvPr>
        </p:nvSpPr>
        <p:spPr/>
        <p:txBody>
          <a:bodyPr/>
          <a:lstStyle>
            <a:lvl1pPr>
              <a:defRPr>
                <a:latin typeface="Source Sans Pro Light" panose="020B0403030403020204" pitchFamily="34" charset="0"/>
              </a:defRPr>
            </a:lvl1pPr>
          </a:lstStyle>
          <a:p>
            <a:pPr>
              <a:defRPr/>
            </a:pPr>
            <a:endParaRPr lang="en-US" dirty="0"/>
          </a:p>
        </p:txBody>
      </p:sp>
      <p:sp>
        <p:nvSpPr>
          <p:cNvPr id="9" name="Slide Number Placeholder 6"/>
          <p:cNvSpPr>
            <a:spLocks noGrp="1"/>
          </p:cNvSpPr>
          <p:nvPr>
            <p:ph type="sldNum" sz="quarter" idx="12"/>
          </p:nvPr>
        </p:nvSpPr>
        <p:spPr/>
        <p:txBody>
          <a:bodyPr/>
          <a:lstStyle>
            <a:lvl1pPr>
              <a:defRPr>
                <a:latin typeface="Source Sans Pro Light" panose="020B0403030403020204" pitchFamily="34" charset="0"/>
              </a:defRPr>
            </a:lvl1pPr>
          </a:lstStyle>
          <a:p>
            <a:pPr>
              <a:defRPr/>
            </a:pPr>
            <a:fld id="{9B245070-B3D2-45C7-B472-CCAFB424A146}" type="slidenum">
              <a:rPr lang="en-US"/>
              <a:pPr>
                <a:defRPr/>
              </a:pPr>
              <a:t>‹#›</a:t>
            </a:fld>
            <a:endParaRPr lang="en-US" dirty="0"/>
          </a:p>
        </p:txBody>
      </p:sp>
    </p:spTree>
    <p:extLst>
      <p:ext uri="{BB962C8B-B14F-4D97-AF65-F5344CB8AC3E}">
        <p14:creationId xmlns:p14="http://schemas.microsoft.com/office/powerpoint/2010/main" val="328757273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7865" y="340532"/>
            <a:ext cx="9812667" cy="759459"/>
          </a:xfrm>
        </p:spPr>
        <p:txBody>
          <a:bodyPr/>
          <a:lstStyle>
            <a:lvl1pPr>
              <a:defRPr b="0" i="0">
                <a:latin typeface="Source Sans Pro Light" panose="020F0302020204030204" pitchFamily="34" charset="0"/>
                <a:cs typeface="Source Sans Pro Light" panose="020F030202020403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7866" y="1436110"/>
            <a:ext cx="10516269" cy="4777574"/>
          </a:xfrm>
        </p:spPr>
        <p:txBody>
          <a:bodyPr vert="eaVert"/>
          <a:lstStyle>
            <a:lvl1pPr>
              <a:buClr>
                <a:srgbClr val="791A77"/>
              </a:buClr>
              <a:defRPr>
                <a:latin typeface="Source Sans Pro Light" panose="020B0403030403020204" pitchFamily="34" charset="0"/>
              </a:defRPr>
            </a:lvl1pPr>
            <a:lvl2pPr>
              <a:buClr>
                <a:srgbClr val="791A77"/>
              </a:buClr>
              <a:defRPr>
                <a:latin typeface="Source Sans Pro Light" panose="020B0403030403020204" pitchFamily="34" charset="0"/>
              </a:defRPr>
            </a:lvl2pPr>
            <a:lvl3pPr>
              <a:buClr>
                <a:srgbClr val="791A77"/>
              </a:buClr>
              <a:defRPr>
                <a:latin typeface="Source Sans Pro Light" panose="020B0403030403020204" pitchFamily="34" charset="0"/>
              </a:defRPr>
            </a:lvl3pPr>
            <a:lvl4pPr>
              <a:buClr>
                <a:srgbClr val="791A77"/>
              </a:buClr>
              <a:defRPr>
                <a:latin typeface="Source Sans Pro Light" panose="020B0403030403020204" pitchFamily="34" charset="0"/>
              </a:defRPr>
            </a:lvl4pPr>
            <a:lvl5pPr>
              <a:buClr>
                <a:srgbClr val="791A77"/>
              </a:buClr>
              <a:defRPr>
                <a:latin typeface="Source Sans Pro Light" panose="020B04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Source Sans Pro Light" panose="020B0403030403020204" pitchFamily="34" charset="0"/>
              </a:defRPr>
            </a:lvl1pPr>
          </a:lstStyle>
          <a:p>
            <a:pPr>
              <a:defRPr/>
            </a:pPr>
            <a:fld id="{17131B3A-D1AA-4405-AC44-36DF84DC5F99}" type="datetimeFigureOut">
              <a:rPr lang="en-US"/>
              <a:pPr>
                <a:defRPr/>
              </a:pPr>
              <a:t>7/23/2020</a:t>
            </a:fld>
            <a:endParaRPr lang="en-US" dirty="0"/>
          </a:p>
        </p:txBody>
      </p:sp>
      <p:sp>
        <p:nvSpPr>
          <p:cNvPr id="7" name="Footer Placeholder 4"/>
          <p:cNvSpPr>
            <a:spLocks noGrp="1"/>
          </p:cNvSpPr>
          <p:nvPr>
            <p:ph type="ftr" sz="quarter" idx="11"/>
          </p:nvPr>
        </p:nvSpPr>
        <p:spPr/>
        <p:txBody>
          <a:bodyPr/>
          <a:lstStyle>
            <a:lvl1pPr>
              <a:defRPr>
                <a:latin typeface="Source Sans Pro Light" panose="020B0403030403020204" pitchFamily="34" charset="0"/>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atin typeface="Source Sans Pro Light" panose="020B0403030403020204" pitchFamily="34" charset="0"/>
              </a:defRPr>
            </a:lvl1pPr>
          </a:lstStyle>
          <a:p>
            <a:pPr>
              <a:defRPr/>
            </a:pPr>
            <a:fld id="{25C1AA9A-C53E-4435-9B54-03755B97A940}" type="slidenum">
              <a:rPr lang="en-US"/>
              <a:pPr>
                <a:defRPr/>
              </a:pPr>
              <a:t>‹#›</a:t>
            </a:fld>
            <a:endParaRPr lang="en-US" dirty="0"/>
          </a:p>
        </p:txBody>
      </p:sp>
    </p:spTree>
    <p:extLst>
      <p:ext uri="{BB962C8B-B14F-4D97-AF65-F5344CB8AC3E}">
        <p14:creationId xmlns:p14="http://schemas.microsoft.com/office/powerpoint/2010/main" val="325497155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7866" y="374286"/>
            <a:ext cx="9812667" cy="776336"/>
          </a:xfrm>
        </p:spPr>
        <p:txBody>
          <a:bodyPr/>
          <a:lstStyle>
            <a:lvl1pPr>
              <a:defRPr b="0" i="0">
                <a:latin typeface="Source Sans Pro Light" panose="020F0302020204030204" pitchFamily="34" charset="0"/>
                <a:cs typeface="Source Sans Pro Light" panose="020F0302020204030204" pitchFamily="34" charset="0"/>
              </a:defRPr>
            </a:lvl1pPr>
          </a:lstStyle>
          <a:p>
            <a:r>
              <a:rPr lang="en-US"/>
              <a:t>Click to edit Master title style</a:t>
            </a:r>
          </a:p>
        </p:txBody>
      </p:sp>
      <p:sp>
        <p:nvSpPr>
          <p:cNvPr id="5" name="Date Placeholder 2"/>
          <p:cNvSpPr>
            <a:spLocks noGrp="1"/>
          </p:cNvSpPr>
          <p:nvPr>
            <p:ph type="dt" sz="half" idx="10"/>
          </p:nvPr>
        </p:nvSpPr>
        <p:spPr/>
        <p:txBody>
          <a:bodyPr/>
          <a:lstStyle>
            <a:lvl1pPr>
              <a:defRPr>
                <a:latin typeface="Source Sans Pro Light" panose="020B0403030403020204" pitchFamily="34" charset="0"/>
              </a:defRPr>
            </a:lvl1pPr>
          </a:lstStyle>
          <a:p>
            <a:pPr>
              <a:defRPr/>
            </a:pPr>
            <a:fld id="{1D220CB1-4156-4863-9405-383BE91AA47A}" type="datetimeFigureOut">
              <a:rPr lang="en-US"/>
              <a:pPr>
                <a:defRPr/>
              </a:pPr>
              <a:t>7/23/2020</a:t>
            </a:fld>
            <a:endParaRPr lang="en-US" dirty="0"/>
          </a:p>
        </p:txBody>
      </p:sp>
      <p:sp>
        <p:nvSpPr>
          <p:cNvPr id="6" name="Footer Placeholder 3"/>
          <p:cNvSpPr>
            <a:spLocks noGrp="1"/>
          </p:cNvSpPr>
          <p:nvPr>
            <p:ph type="ftr" sz="quarter" idx="11"/>
          </p:nvPr>
        </p:nvSpPr>
        <p:spPr/>
        <p:txBody>
          <a:bodyPr/>
          <a:lstStyle>
            <a:lvl1pPr>
              <a:defRPr>
                <a:latin typeface="Source Sans Pro Light" panose="020B0403030403020204" pitchFamily="34" charset="0"/>
              </a:defRPr>
            </a:lvl1pPr>
          </a:lstStyle>
          <a:p>
            <a:pPr>
              <a:defRPr/>
            </a:pPr>
            <a:endParaRPr lang="en-US" dirty="0"/>
          </a:p>
        </p:txBody>
      </p:sp>
      <p:sp>
        <p:nvSpPr>
          <p:cNvPr id="7" name="Slide Number Placeholder 4"/>
          <p:cNvSpPr>
            <a:spLocks noGrp="1"/>
          </p:cNvSpPr>
          <p:nvPr>
            <p:ph type="sldNum" sz="quarter" idx="12"/>
          </p:nvPr>
        </p:nvSpPr>
        <p:spPr/>
        <p:txBody>
          <a:bodyPr/>
          <a:lstStyle>
            <a:lvl1pPr>
              <a:defRPr>
                <a:latin typeface="Source Sans Pro Light" panose="020B0403030403020204" pitchFamily="34" charset="0"/>
              </a:defRPr>
            </a:lvl1pPr>
          </a:lstStyle>
          <a:p>
            <a:pPr>
              <a:defRPr/>
            </a:pPr>
            <a:fld id="{E689AB54-A52A-4272-892B-DCD1D3288723}" type="slidenum">
              <a:rPr lang="en-US"/>
              <a:pPr>
                <a:defRPr/>
              </a:pPr>
              <a:t>‹#›</a:t>
            </a:fld>
            <a:endParaRPr lang="en-US" dirty="0"/>
          </a:p>
        </p:txBody>
      </p:sp>
    </p:spTree>
    <p:extLst>
      <p:ext uri="{BB962C8B-B14F-4D97-AF65-F5344CB8AC3E}">
        <p14:creationId xmlns:p14="http://schemas.microsoft.com/office/powerpoint/2010/main" val="391062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3-2_Title and Content">
    <p:bg>
      <p:bgPr>
        <a:solidFill>
          <a:schemeClr val="tx2"/>
        </a:solidFill>
        <a:effectLst/>
      </p:bgPr>
    </p:bg>
    <p:spTree>
      <p:nvGrpSpPr>
        <p:cNvPr id="1" name=""/>
        <p:cNvGrpSpPr/>
        <p:nvPr/>
      </p:nvGrpSpPr>
      <p:grpSpPr>
        <a:xfrm>
          <a:off x="0" y="0"/>
          <a:ext cx="0" cy="0"/>
          <a:chOff x="0" y="0"/>
          <a:chExt cx="0" cy="0"/>
        </a:xfrm>
      </p:grpSpPr>
      <p:sp>
        <p:nvSpPr>
          <p:cNvPr id="10" name="Rectangle 9"/>
          <p:cNvSpPr/>
          <p:nvPr userDrawn="1"/>
        </p:nvSpPr>
        <p:spPr>
          <a:xfrm flipV="1">
            <a:off x="0" y="1"/>
            <a:ext cx="12192000" cy="1714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5" name="Text Placeholder 4"/>
          <p:cNvSpPr>
            <a:spLocks noGrp="1"/>
          </p:cNvSpPr>
          <p:nvPr>
            <p:ph type="body" sz="quarter" idx="11"/>
          </p:nvPr>
        </p:nvSpPr>
        <p:spPr>
          <a:xfrm>
            <a:off x="381000" y="220980"/>
            <a:ext cx="5486400" cy="2286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9" name="Text Placeholder 23"/>
          <p:cNvSpPr>
            <a:spLocks noGrp="1"/>
          </p:cNvSpPr>
          <p:nvPr>
            <p:ph type="body" sz="quarter" idx="14" hasCustomPrompt="1"/>
          </p:nvPr>
        </p:nvSpPr>
        <p:spPr>
          <a:xfrm>
            <a:off x="381000" y="6118860"/>
            <a:ext cx="5486400" cy="38100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11" name="Content Placeholder 2"/>
          <p:cNvSpPr>
            <a:spLocks noGrp="1"/>
          </p:cNvSpPr>
          <p:nvPr>
            <p:ph idx="1"/>
          </p:nvPr>
        </p:nvSpPr>
        <p:spPr>
          <a:xfrm>
            <a:off x="381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0"/>
          </p:nvPr>
        </p:nvSpPr>
        <p:spPr>
          <a:xfrm>
            <a:off x="6223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2"/>
          </p:nvPr>
        </p:nvSpPr>
        <p:spPr>
          <a:xfrm>
            <a:off x="3302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3"/>
          </p:nvPr>
        </p:nvSpPr>
        <p:spPr>
          <a:xfrm>
            <a:off x="9144000" y="1714501"/>
            <a:ext cx="2667000" cy="4381500"/>
          </a:xfrm>
        </p:spPr>
        <p:txBody>
          <a:bodyPr lIns="0" tIns="22860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p:nvPr>
        </p:nvSpPr>
        <p:spPr>
          <a:xfrm>
            <a:off x="381000" y="571501"/>
            <a:ext cx="11430000" cy="952500"/>
          </a:xfrm>
        </p:spPr>
        <p:txBody>
          <a:bodyPr>
            <a:noAutofit/>
          </a:bodyPr>
          <a:lstStyle>
            <a:lvl1pPr>
              <a:defRPr>
                <a:solidFill>
                  <a:schemeClr val="bg2"/>
                </a:solidFill>
                <a:latin typeface="IBM Plex Sans" charset="0"/>
                <a:ea typeface="IBM Plex Sans" charset="0"/>
                <a:cs typeface="IBM Plex Sans" charset="0"/>
              </a:defRPr>
            </a:lvl1pPr>
          </a:lstStyle>
          <a:p>
            <a:r>
              <a:rPr lang="en-US" dirty="0"/>
              <a:t>Click to edit Master title style</a:t>
            </a:r>
          </a:p>
        </p:txBody>
      </p:sp>
    </p:spTree>
    <p:extLst>
      <p:ext uri="{BB962C8B-B14F-4D97-AF65-F5344CB8AC3E}">
        <p14:creationId xmlns:p14="http://schemas.microsoft.com/office/powerpoint/2010/main" val="17133543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04800" y="6437376"/>
            <a:ext cx="8534400" cy="182880"/>
          </a:xfrm>
        </p:spPr>
        <p:txBody>
          <a:bodyPr/>
          <a:lstStyle>
            <a:lvl1pPr>
              <a:defRPr>
                <a:solidFill>
                  <a:schemeClr val="bg2"/>
                </a:solidFill>
              </a:defRPr>
            </a:lvl1pPr>
          </a:lstStyle>
          <a:p>
            <a:r>
              <a:rPr lang="en-US"/>
              <a:t>#cpmcm-sales-win-room for all questions </a:t>
            </a:r>
          </a:p>
        </p:txBody>
      </p:sp>
      <p:sp>
        <p:nvSpPr>
          <p:cNvPr id="4" name="Title 3"/>
          <p:cNvSpPr>
            <a:spLocks noGrp="1"/>
          </p:cNvSpPr>
          <p:nvPr>
            <p:ph type="title"/>
          </p:nvPr>
        </p:nvSpPr>
        <p:spPr>
          <a:xfrm>
            <a:off x="304802" y="271709"/>
            <a:ext cx="5486401" cy="5972459"/>
          </a:xfrm>
        </p:spPr>
        <p:txBody>
          <a:bodyPr/>
          <a:lstStyle>
            <a:lvl1pPr>
              <a:lnSpc>
                <a:spcPct val="90000"/>
              </a:lnSpc>
              <a:defRPr sz="3200" b="0">
                <a:solidFill>
                  <a:schemeClr val="bg2"/>
                </a:solidFill>
              </a:defRPr>
            </a:lvl1pPr>
          </a:lstStyle>
          <a:p>
            <a:r>
              <a:rPr lang="en-US"/>
              <a:t>Click to edit Master title style</a:t>
            </a:r>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91751" y="6273803"/>
            <a:ext cx="695452" cy="281940"/>
          </a:xfrm>
          <a:prstGeom prst="rect">
            <a:avLst/>
          </a:prstGeom>
        </p:spPr>
      </p:pic>
    </p:spTree>
    <p:extLst>
      <p:ext uri="{BB962C8B-B14F-4D97-AF65-F5344CB8AC3E}">
        <p14:creationId xmlns:p14="http://schemas.microsoft.com/office/powerpoint/2010/main" val="157347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ivider">
    <p:bg>
      <p:bgPr>
        <a:solidFill>
          <a:schemeClr val="accent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a:t>#cpmcm-sales-win-room for all questions </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t>‹#›</a:t>
            </a:fld>
            <a:endParaRPr lang="en-US"/>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794948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with page content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#cpmcm-sales-win-room for all questions </a:t>
            </a:r>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171" algn="dec"/>
              </a:tabLst>
              <a:defRPr/>
            </a:lvl1pPr>
            <a:lvl2pPr marL="230701" indent="-230701">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55" rtl="0" eaLnBrk="1" fontAlgn="auto" latinLnBrk="0" hangingPunct="1">
              <a:lnSpc>
                <a:spcPct val="100000"/>
              </a:lnSpc>
              <a:spcBef>
                <a:spcPts val="0"/>
              </a:spcBef>
              <a:spcAft>
                <a:spcPts val="0"/>
              </a:spcAft>
              <a:buClrTx/>
              <a:buSzTx/>
              <a:buFont typeface="Arial"/>
              <a:buNone/>
              <a:tabLst>
                <a:tab pos="5364079" algn="r"/>
              </a:tabLst>
              <a:defRPr/>
            </a:pPr>
            <a:r>
              <a:rPr lang="en-US"/>
              <a:t>Click to edit Master text styles</a:t>
            </a:r>
          </a:p>
          <a:p>
            <a:pPr marL="0" marR="0" lvl="1" indent="0" algn="l" defTabSz="609555" rtl="0" eaLnBrk="1" fontAlgn="auto" latinLnBrk="0" hangingPunct="1">
              <a:lnSpc>
                <a:spcPct val="100000"/>
              </a:lnSpc>
              <a:spcBef>
                <a:spcPts val="0"/>
              </a:spcBef>
              <a:spcAft>
                <a:spcPts val="0"/>
              </a:spcAft>
              <a:buClrTx/>
              <a:buSzTx/>
              <a:buFont typeface="Arial"/>
              <a:buNone/>
              <a:tabLst>
                <a:tab pos="5364079" algn="r"/>
              </a:tabLst>
              <a:defRPr/>
            </a:pPr>
            <a:r>
              <a:rPr lang="en-US"/>
              <a:t>Second level</a:t>
            </a:r>
          </a:p>
          <a:p>
            <a:pPr marL="0" marR="0" lvl="2" indent="0" algn="l" defTabSz="609555" rtl="0" eaLnBrk="1" fontAlgn="auto" latinLnBrk="0" hangingPunct="1">
              <a:lnSpc>
                <a:spcPct val="100000"/>
              </a:lnSpc>
              <a:spcBef>
                <a:spcPts val="0"/>
              </a:spcBef>
              <a:spcAft>
                <a:spcPts val="0"/>
              </a:spcAft>
              <a:buClrTx/>
              <a:buSzTx/>
              <a:buFont typeface="Arial"/>
              <a:buNone/>
              <a:tabLst>
                <a:tab pos="5364079" algn="r"/>
              </a:tabLst>
              <a:defRPr/>
            </a:pPr>
            <a:r>
              <a:rPr lang="en-US"/>
              <a:t>Third level</a:t>
            </a:r>
          </a:p>
          <a:p>
            <a:pPr marL="0" marR="0" lvl="3" indent="0" algn="l" defTabSz="609555" rtl="0" eaLnBrk="1" fontAlgn="auto" latinLnBrk="0" hangingPunct="1">
              <a:lnSpc>
                <a:spcPct val="100000"/>
              </a:lnSpc>
              <a:spcBef>
                <a:spcPts val="0"/>
              </a:spcBef>
              <a:spcAft>
                <a:spcPts val="0"/>
              </a:spcAft>
              <a:buClrTx/>
              <a:buSzTx/>
              <a:buFont typeface="Arial"/>
              <a:buNone/>
              <a:tabLst>
                <a:tab pos="5364079" algn="r"/>
              </a:tabLst>
              <a:defRPr/>
            </a:pPr>
            <a:r>
              <a:rPr lang="en-US"/>
              <a:t>Fourth level</a:t>
            </a:r>
          </a:p>
          <a:p>
            <a:pPr marL="0" marR="0" lvl="4" indent="0" algn="l" defTabSz="609555" rtl="0" eaLnBrk="1" fontAlgn="auto" latinLnBrk="0" hangingPunct="1">
              <a:lnSpc>
                <a:spcPct val="100000"/>
              </a:lnSpc>
              <a:spcBef>
                <a:spcPts val="0"/>
              </a:spcBef>
              <a:spcAft>
                <a:spcPts val="0"/>
              </a:spcAft>
              <a:buClrTx/>
              <a:buSzTx/>
              <a:buFont typeface="Arial"/>
              <a:buNone/>
              <a:tabLst>
                <a:tab pos="5364079" algn="r"/>
              </a:tabLst>
              <a:defRPr/>
            </a:pPr>
            <a:r>
              <a:rPr lang="en-US"/>
              <a:t>Fifth level</a:t>
            </a:r>
            <a:endParaRPr lang="en-US" dirty="0"/>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171"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55" rtl="0" eaLnBrk="1" fontAlgn="auto" latinLnBrk="0" hangingPunct="1">
              <a:lnSpc>
                <a:spcPct val="100000"/>
              </a:lnSpc>
              <a:spcBef>
                <a:spcPts val="1467"/>
              </a:spcBef>
              <a:spcAft>
                <a:spcPts val="0"/>
              </a:spcAft>
              <a:buClrTx/>
              <a:buSzTx/>
              <a:buFont typeface="Arial"/>
              <a:buNone/>
              <a:tabLst>
                <a:tab pos="5364079" algn="r"/>
              </a:tabLst>
              <a:defRPr/>
            </a:pPr>
            <a:r>
              <a:rPr lang="en-US"/>
              <a:t>Click to edit Master text styles</a:t>
            </a:r>
          </a:p>
          <a:p>
            <a:pPr marL="0" marR="0" lvl="1" indent="0" algn="l" defTabSz="609555" rtl="0" eaLnBrk="1" fontAlgn="auto" latinLnBrk="0" hangingPunct="1">
              <a:lnSpc>
                <a:spcPct val="100000"/>
              </a:lnSpc>
              <a:spcBef>
                <a:spcPts val="1467"/>
              </a:spcBef>
              <a:spcAft>
                <a:spcPts val="0"/>
              </a:spcAft>
              <a:buClrTx/>
              <a:buSzTx/>
              <a:buFont typeface="Arial"/>
              <a:buNone/>
              <a:tabLst>
                <a:tab pos="5364079" algn="r"/>
              </a:tabLst>
              <a:defRPr/>
            </a:pPr>
            <a:r>
              <a:rPr lang="en-US"/>
              <a:t>Second level</a:t>
            </a:r>
          </a:p>
          <a:p>
            <a:pPr marL="0" marR="0" lvl="2" indent="0" algn="l" defTabSz="609555" rtl="0" eaLnBrk="1" fontAlgn="auto" latinLnBrk="0" hangingPunct="1">
              <a:lnSpc>
                <a:spcPct val="100000"/>
              </a:lnSpc>
              <a:spcBef>
                <a:spcPts val="1467"/>
              </a:spcBef>
              <a:spcAft>
                <a:spcPts val="0"/>
              </a:spcAft>
              <a:buClrTx/>
              <a:buSzTx/>
              <a:buFont typeface="Arial"/>
              <a:buNone/>
              <a:tabLst>
                <a:tab pos="5364079" algn="r"/>
              </a:tabLst>
              <a:defRPr/>
            </a:pPr>
            <a:r>
              <a:rPr lang="en-US"/>
              <a:t>Third level</a:t>
            </a:r>
          </a:p>
          <a:p>
            <a:pPr marL="0" marR="0" lvl="3" indent="0" algn="l" defTabSz="609555" rtl="0" eaLnBrk="1" fontAlgn="auto" latinLnBrk="0" hangingPunct="1">
              <a:lnSpc>
                <a:spcPct val="100000"/>
              </a:lnSpc>
              <a:spcBef>
                <a:spcPts val="1467"/>
              </a:spcBef>
              <a:spcAft>
                <a:spcPts val="0"/>
              </a:spcAft>
              <a:buClrTx/>
              <a:buSzTx/>
              <a:buFont typeface="Arial"/>
              <a:buNone/>
              <a:tabLst>
                <a:tab pos="5364079" algn="r"/>
              </a:tabLst>
              <a:defRPr/>
            </a:pPr>
            <a:r>
              <a:rPr lang="en-US"/>
              <a:t>Fourth level</a:t>
            </a:r>
          </a:p>
          <a:p>
            <a:pPr marL="0" marR="0" lvl="4" indent="0" algn="l" defTabSz="609555" rtl="0" eaLnBrk="1" fontAlgn="auto" latinLnBrk="0" hangingPunct="1">
              <a:lnSpc>
                <a:spcPct val="100000"/>
              </a:lnSpc>
              <a:spcBef>
                <a:spcPts val="1467"/>
              </a:spcBef>
              <a:spcAft>
                <a:spcPts val="0"/>
              </a:spcAft>
              <a:buClrTx/>
              <a:buSzTx/>
              <a:buFont typeface="Arial"/>
              <a:buNone/>
              <a:tabLst>
                <a:tab pos="5364079" algn="r"/>
              </a:tabLst>
              <a:defRPr/>
            </a:pPr>
            <a:r>
              <a:rPr lang="en-US"/>
              <a:t>Fifth level</a:t>
            </a:r>
            <a:endParaRPr lang="en-US" dirty="0"/>
          </a:p>
        </p:txBody>
      </p:sp>
    </p:spTree>
    <p:extLst>
      <p:ext uri="{BB962C8B-B14F-4D97-AF65-F5344CB8AC3E}">
        <p14:creationId xmlns:p14="http://schemas.microsoft.com/office/powerpoint/2010/main" val="33450620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act, number">
    <p:bg>
      <p:bgPr>
        <a:solidFill>
          <a:srgbClr val="8C888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20"/>
            <a:ext cx="5486400" cy="1338409"/>
          </a:xfrm>
        </p:spPr>
        <p:txBody>
          <a:bodyPr/>
          <a:lstStyle>
            <a:lvl1pPr>
              <a:defRPr sz="2133">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#cpmcm-sales-win-room for all questions </a:t>
            </a:r>
          </a:p>
        </p:txBody>
      </p:sp>
      <p:sp>
        <p:nvSpPr>
          <p:cNvPr id="8" name="Text Placeholder 7"/>
          <p:cNvSpPr>
            <a:spLocks noGrp="1"/>
          </p:cNvSpPr>
          <p:nvPr>
            <p:ph type="body" sz="quarter" idx="12"/>
          </p:nvPr>
        </p:nvSpPr>
        <p:spPr>
          <a:xfrm>
            <a:off x="304800" y="2072640"/>
            <a:ext cx="5486400" cy="4145280"/>
          </a:xfrm>
        </p:spPr>
        <p:txBody>
          <a:bodyPr/>
          <a:lstStyle>
            <a:lvl1pPr>
              <a:lnSpc>
                <a:spcPct val="90000"/>
              </a:lnSpc>
              <a:spcBef>
                <a:spcPts val="0"/>
              </a:spcBef>
              <a:defRPr sz="12800" b="1" baseline="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853600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act, number, half-image (bleeds)">
    <p:bg>
      <p:bgPr>
        <a:solidFill>
          <a:srgbClr val="8C888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20"/>
            <a:ext cx="5486400" cy="1338409"/>
          </a:xfrm>
        </p:spPr>
        <p:txBody>
          <a:bodyPr/>
          <a:lstStyle>
            <a:lvl1pPr>
              <a:defRPr sz="2133">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#cpmcm-sales-win-room for all questions </a:t>
            </a:r>
          </a:p>
        </p:txBody>
      </p:sp>
      <p:sp>
        <p:nvSpPr>
          <p:cNvPr id="8" name="Text Placeholder 7"/>
          <p:cNvSpPr>
            <a:spLocks noGrp="1"/>
          </p:cNvSpPr>
          <p:nvPr>
            <p:ph type="body" sz="quarter" idx="12"/>
          </p:nvPr>
        </p:nvSpPr>
        <p:spPr>
          <a:xfrm>
            <a:off x="304800" y="2072640"/>
            <a:ext cx="5486400" cy="4145280"/>
          </a:xfrm>
        </p:spPr>
        <p:txBody>
          <a:bodyPr/>
          <a:lstStyle>
            <a:lvl1pPr>
              <a:lnSpc>
                <a:spcPct val="90000"/>
              </a:lnSpc>
              <a:spcBef>
                <a:spcPts val="0"/>
              </a:spcBef>
              <a:defRPr sz="128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2135635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g text">
    <p:bg>
      <p:bgPr>
        <a:solidFill>
          <a:srgbClr val="8C888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71"/>
            <a:ext cx="11582400" cy="5964767"/>
          </a:xfrm>
        </p:spPr>
        <p:txBody>
          <a:bodyPr/>
          <a:lstStyle>
            <a:lvl1pPr>
              <a:lnSpc>
                <a:spcPct val="90000"/>
              </a:lnSpc>
              <a:defRPr sz="128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Tree>
    <p:extLst>
      <p:ext uri="{BB962C8B-B14F-4D97-AF65-F5344CB8AC3E}">
        <p14:creationId xmlns:p14="http://schemas.microsoft.com/office/powerpoint/2010/main" val="2571979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7"/>
            <a:ext cx="6916616" cy="6027740"/>
          </a:xfrm>
        </p:spPr>
        <p:txBody>
          <a:bodyPr/>
          <a:lstStyle>
            <a:lvl1pPr marL="156621" indent="-156621">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#cpmcm-sales-win-room for all questions </a:t>
            </a:r>
          </a:p>
        </p:txBody>
      </p:sp>
    </p:spTree>
    <p:extLst>
      <p:ext uri="{BB962C8B-B14F-4D97-AF65-F5344CB8AC3E}">
        <p14:creationId xmlns:p14="http://schemas.microsoft.com/office/powerpoint/2010/main" val="27987666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5770733"/>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7421"/>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10018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
        <p:nvSpPr>
          <p:cNvPr id="8" name="Text Placeholder 7"/>
          <p:cNvSpPr>
            <a:spLocks noGrp="1"/>
          </p:cNvSpPr>
          <p:nvPr>
            <p:ph type="body" sz="quarter" idx="12"/>
          </p:nvPr>
        </p:nvSpPr>
        <p:spPr>
          <a:xfrm>
            <a:off x="304800" y="1499619"/>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6400800" y="1499619"/>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62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8"/>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63"/>
            <a:ext cx="5486400" cy="478620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473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3-2_Title and Content">
    <p:bg>
      <p:bgPr>
        <a:solidFill>
          <a:schemeClr val="tx2"/>
        </a:solidFill>
        <a:effectLst/>
      </p:bgPr>
    </p:bg>
    <p:spTree>
      <p:nvGrpSpPr>
        <p:cNvPr id="1" name=""/>
        <p:cNvGrpSpPr/>
        <p:nvPr/>
      </p:nvGrpSpPr>
      <p:grpSpPr>
        <a:xfrm>
          <a:off x="0" y="0"/>
          <a:ext cx="0" cy="0"/>
          <a:chOff x="0" y="0"/>
          <a:chExt cx="0" cy="0"/>
        </a:xfrm>
      </p:grpSpPr>
      <p:sp>
        <p:nvSpPr>
          <p:cNvPr id="10" name="Rectangle 9"/>
          <p:cNvSpPr/>
          <p:nvPr userDrawn="1"/>
        </p:nvSpPr>
        <p:spPr>
          <a:xfrm flipV="1">
            <a:off x="0" y="1"/>
            <a:ext cx="12192000" cy="1714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5" name="Text Placeholder 4"/>
          <p:cNvSpPr>
            <a:spLocks noGrp="1"/>
          </p:cNvSpPr>
          <p:nvPr>
            <p:ph type="body" sz="quarter" idx="11"/>
          </p:nvPr>
        </p:nvSpPr>
        <p:spPr>
          <a:xfrm>
            <a:off x="381000" y="220980"/>
            <a:ext cx="5486400" cy="2286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9" name="Text Placeholder 23"/>
          <p:cNvSpPr>
            <a:spLocks noGrp="1"/>
          </p:cNvSpPr>
          <p:nvPr>
            <p:ph type="body" sz="quarter" idx="14" hasCustomPrompt="1"/>
          </p:nvPr>
        </p:nvSpPr>
        <p:spPr>
          <a:xfrm>
            <a:off x="379048" y="6118860"/>
            <a:ext cx="5486400" cy="38100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15" name="Content Placeholder 2"/>
          <p:cNvSpPr>
            <a:spLocks noGrp="1"/>
          </p:cNvSpPr>
          <p:nvPr>
            <p:ph idx="1"/>
          </p:nvPr>
        </p:nvSpPr>
        <p:spPr>
          <a:xfrm>
            <a:off x="379048" y="1714501"/>
            <a:ext cx="5486400" cy="4381500"/>
          </a:xfrm>
        </p:spPr>
        <p:txBody>
          <a:bodyPr lIns="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3"/>
          </p:nvPr>
        </p:nvSpPr>
        <p:spPr>
          <a:xfrm>
            <a:off x="6324600" y="1714501"/>
            <a:ext cx="5486400" cy="4381500"/>
          </a:xfrm>
        </p:spPr>
        <p:txBody>
          <a:bodyPr lIns="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571501"/>
            <a:ext cx="11430000" cy="952500"/>
          </a:xfrm>
        </p:spPr>
        <p:txBody>
          <a:bodyPr>
            <a:noAutofit/>
          </a:bodyPr>
          <a:lstStyle>
            <a:lvl1pPr>
              <a:defRPr>
                <a:solidFill>
                  <a:schemeClr val="tx1"/>
                </a:solidFill>
                <a:latin typeface="IBM Plex Sans" charset="0"/>
                <a:ea typeface="IBM Plex Sans" charset="0"/>
                <a:cs typeface="IBM Plex Sans" charset="0"/>
              </a:defRPr>
            </a:lvl1pPr>
          </a:lstStyle>
          <a:p>
            <a:r>
              <a:rPr lang="en-US" dirty="0"/>
              <a:t>Click to edit Master title style</a:t>
            </a:r>
          </a:p>
        </p:txBody>
      </p:sp>
    </p:spTree>
    <p:extLst>
      <p:ext uri="{BB962C8B-B14F-4D97-AF65-F5344CB8AC3E}">
        <p14:creationId xmlns:p14="http://schemas.microsoft.com/office/powerpoint/2010/main" val="5128923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pPr/>
              <a:t>‹#›</a:t>
            </a:fld>
            <a:endParaRPr lang="en-US"/>
          </a:p>
        </p:txBody>
      </p:sp>
      <p:sp>
        <p:nvSpPr>
          <p:cNvPr id="4" name="Footer Placeholder 3"/>
          <p:cNvSpPr>
            <a:spLocks noGrp="1"/>
          </p:cNvSpPr>
          <p:nvPr>
            <p:ph type="ftr" sz="quarter" idx="11"/>
          </p:nvPr>
        </p:nvSpPr>
        <p:spPr/>
        <p:txBody>
          <a:bodyPr/>
          <a:lstStyle>
            <a:lvl1pPr>
              <a:defRPr>
                <a:latin typeface="+mn-lt"/>
              </a:defRPr>
            </a:lvl1pPr>
          </a:lstStyle>
          <a:p>
            <a:r>
              <a:rPr lang="en-US"/>
              <a:t>#cpmcm-sales-win-room for all questions </a:t>
            </a:r>
          </a:p>
        </p:txBody>
      </p:sp>
      <p:sp>
        <p:nvSpPr>
          <p:cNvPr id="6" name="Content Placeholder 5"/>
          <p:cNvSpPr>
            <a:spLocks noGrp="1"/>
          </p:cNvSpPr>
          <p:nvPr>
            <p:ph sz="quarter" idx="12"/>
          </p:nvPr>
        </p:nvSpPr>
        <p:spPr>
          <a:xfrm>
            <a:off x="304800" y="1327361"/>
            <a:ext cx="5486400" cy="4916809"/>
          </a:xfrm>
        </p:spPr>
        <p:txBody>
          <a:bodyPr/>
          <a:lstStyle>
            <a:lvl1pPr>
              <a:defRPr sz="3200"/>
            </a:lvl1pPr>
          </a:lstStyle>
          <a:p>
            <a:pPr lvl="0"/>
            <a:r>
              <a:rPr lang="en-US"/>
              <a:t>Click to edit Master text styles</a:t>
            </a:r>
          </a:p>
        </p:txBody>
      </p:sp>
      <p:sp>
        <p:nvSpPr>
          <p:cNvPr id="8" name="Content Placeholder 7"/>
          <p:cNvSpPr>
            <a:spLocks noGrp="1"/>
          </p:cNvSpPr>
          <p:nvPr>
            <p:ph sz="quarter" idx="13"/>
          </p:nvPr>
        </p:nvSpPr>
        <p:spPr>
          <a:xfrm>
            <a:off x="6400800" y="1488867"/>
            <a:ext cx="5486400" cy="4755303"/>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6360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
        <p:nvSpPr>
          <p:cNvPr id="6" name="Text Placeholder 5"/>
          <p:cNvSpPr>
            <a:spLocks noGrp="1"/>
          </p:cNvSpPr>
          <p:nvPr>
            <p:ph type="body" sz="quarter" idx="12"/>
          </p:nvPr>
        </p:nvSpPr>
        <p:spPr>
          <a:xfrm>
            <a:off x="6400800" y="1457962"/>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8"/>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62"/>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62"/>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62"/>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2324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548640"/>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
        <p:nvSpPr>
          <p:cNvPr id="12" name="Text Placeholder 11"/>
          <p:cNvSpPr>
            <a:spLocks noGrp="1"/>
          </p:cNvSpPr>
          <p:nvPr>
            <p:ph type="body" sz="quarter" idx="13"/>
          </p:nvPr>
        </p:nvSpPr>
        <p:spPr>
          <a:xfrm>
            <a:off x="304800" y="268228"/>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63043"/>
            <a:ext cx="5486400" cy="478112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5308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
        <p:nvSpPr>
          <p:cNvPr id="7" name="Text Placeholder 6"/>
          <p:cNvSpPr>
            <a:spLocks noGrp="1"/>
          </p:cNvSpPr>
          <p:nvPr>
            <p:ph type="body" sz="quarter" idx="14"/>
          </p:nvPr>
        </p:nvSpPr>
        <p:spPr>
          <a:xfrm>
            <a:off x="304800" y="1463042"/>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42"/>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5364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
        <p:nvSpPr>
          <p:cNvPr id="6" name="Text Placeholder 5"/>
          <p:cNvSpPr>
            <a:spLocks noGrp="1"/>
          </p:cNvSpPr>
          <p:nvPr>
            <p:ph type="body" sz="quarter" idx="12"/>
          </p:nvPr>
        </p:nvSpPr>
        <p:spPr>
          <a:xfrm>
            <a:off x="6400800" y="1463044"/>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8"/>
            <a:ext cx="5486400" cy="400049"/>
          </a:xfrm>
        </p:spPr>
        <p:txBody>
          <a:bodyPr/>
          <a:lstStyle>
            <a:lvl1pPr>
              <a:defRPr sz="1467"/>
            </a:lvl1pPr>
          </a:lstStyle>
          <a:p>
            <a:pPr lvl="0"/>
            <a:r>
              <a:rPr lang="en-US"/>
              <a:t>Click to edit Master text styles</a:t>
            </a:r>
          </a:p>
        </p:txBody>
      </p:sp>
      <p:sp>
        <p:nvSpPr>
          <p:cNvPr id="10" name="Text Placeholder 9"/>
          <p:cNvSpPr>
            <a:spLocks noGrp="1"/>
          </p:cNvSpPr>
          <p:nvPr>
            <p:ph type="body" sz="quarter" idx="16"/>
          </p:nvPr>
        </p:nvSpPr>
        <p:spPr>
          <a:xfrm>
            <a:off x="9448800" y="1463044"/>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3685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
        <p:nvSpPr>
          <p:cNvPr id="6" name="Text Placeholder 5"/>
          <p:cNvSpPr>
            <a:spLocks noGrp="1"/>
          </p:cNvSpPr>
          <p:nvPr>
            <p:ph type="body" sz="quarter" idx="12"/>
          </p:nvPr>
        </p:nvSpPr>
        <p:spPr>
          <a:xfrm>
            <a:off x="6400800" y="1499619"/>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8"/>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23202352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268227"/>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Tree>
    <p:extLst>
      <p:ext uri="{BB962C8B-B14F-4D97-AF65-F5344CB8AC3E}">
        <p14:creationId xmlns:p14="http://schemas.microsoft.com/office/powerpoint/2010/main" val="27626084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7"/>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Tree>
    <p:extLst>
      <p:ext uri="{BB962C8B-B14F-4D97-AF65-F5344CB8AC3E}">
        <p14:creationId xmlns:p14="http://schemas.microsoft.com/office/powerpoint/2010/main" val="41574202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Tree>
    <p:extLst>
      <p:ext uri="{BB962C8B-B14F-4D97-AF65-F5344CB8AC3E}">
        <p14:creationId xmlns:p14="http://schemas.microsoft.com/office/powerpoint/2010/main" val="21514468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
        <p:nvSpPr>
          <p:cNvPr id="12" name="Text Placeholder 11"/>
          <p:cNvSpPr>
            <a:spLocks noGrp="1"/>
          </p:cNvSpPr>
          <p:nvPr>
            <p:ph type="body" sz="quarter" idx="13"/>
          </p:nvPr>
        </p:nvSpPr>
        <p:spPr>
          <a:xfrm>
            <a:off x="304800" y="243843"/>
            <a:ext cx="5486400" cy="400049"/>
          </a:xfrm>
        </p:spPr>
        <p:txBody>
          <a:bodyPr/>
          <a:lstStyle>
            <a:lvl1pPr>
              <a:defRPr sz="2133"/>
            </a:lvl1pPr>
          </a:lstStyle>
          <a:p>
            <a:pPr lvl="0"/>
            <a:r>
              <a:rPr lang="en-US"/>
              <a:t>Click to edit Master text styles</a:t>
            </a:r>
          </a:p>
        </p:txBody>
      </p:sp>
      <p:sp>
        <p:nvSpPr>
          <p:cNvPr id="7" name="Text Placeholder 6"/>
          <p:cNvSpPr>
            <a:spLocks noGrp="1"/>
          </p:cNvSpPr>
          <p:nvPr>
            <p:ph type="body" sz="quarter" idx="14"/>
          </p:nvPr>
        </p:nvSpPr>
        <p:spPr>
          <a:xfrm>
            <a:off x="304800" y="1463044"/>
            <a:ext cx="5486400" cy="4651641"/>
          </a:xfrm>
        </p:spPr>
        <p:txBody>
          <a:bodyPr/>
          <a:lstStyle>
            <a:lvl1pPr>
              <a:defRPr sz="2133"/>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556826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sp>
        <p:nvSpPr>
          <p:cNvPr id="20" name="Rectangle 19"/>
          <p:cNvSpPr/>
          <p:nvPr userDrawn="1"/>
        </p:nvSpPr>
        <p:spPr>
          <a:xfrm flipV="1">
            <a:off x="0" y="1"/>
            <a:ext cx="12192000" cy="1714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5" name="Text Placeholder 4"/>
          <p:cNvSpPr>
            <a:spLocks noGrp="1"/>
          </p:cNvSpPr>
          <p:nvPr>
            <p:ph type="body" sz="quarter" idx="11"/>
          </p:nvPr>
        </p:nvSpPr>
        <p:spPr>
          <a:xfrm>
            <a:off x="381000" y="220980"/>
            <a:ext cx="5486400" cy="2286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21" name="Text Placeholder 23"/>
          <p:cNvSpPr>
            <a:spLocks noGrp="1"/>
          </p:cNvSpPr>
          <p:nvPr>
            <p:ph type="body" sz="quarter" idx="14" hasCustomPrompt="1"/>
          </p:nvPr>
        </p:nvSpPr>
        <p:spPr>
          <a:xfrm>
            <a:off x="381000" y="6118860"/>
            <a:ext cx="5486400" cy="38100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15" name="Content Placeholder 2"/>
          <p:cNvSpPr>
            <a:spLocks noGrp="1"/>
          </p:cNvSpPr>
          <p:nvPr>
            <p:ph idx="1"/>
          </p:nvPr>
        </p:nvSpPr>
        <p:spPr>
          <a:xfrm>
            <a:off x="379048" y="1714501"/>
            <a:ext cx="5486400" cy="4381500"/>
          </a:xfrm>
        </p:spPr>
        <p:txBody>
          <a:bodyPr lIns="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3"/>
          </p:nvPr>
        </p:nvSpPr>
        <p:spPr>
          <a:xfrm>
            <a:off x="6324600" y="1714501"/>
            <a:ext cx="5486400" cy="4381500"/>
          </a:xfrm>
        </p:spPr>
        <p:txBody>
          <a:bodyPr lIns="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571501"/>
            <a:ext cx="11430000" cy="952500"/>
          </a:xfrm>
        </p:spPr>
        <p:txBody>
          <a:bodyPr>
            <a:noAutofit/>
          </a:bodyPr>
          <a:lstStyle>
            <a:lvl1pPr>
              <a:defRPr>
                <a:solidFill>
                  <a:schemeClr val="tx1"/>
                </a:solidFill>
                <a:latin typeface="IBM Plex Sans" charset="0"/>
                <a:ea typeface="IBM Plex Sans" charset="0"/>
                <a:cs typeface="IBM Plex Sans" charset="0"/>
              </a:defRPr>
            </a:lvl1pPr>
          </a:lstStyle>
          <a:p>
            <a:r>
              <a:rPr lang="en-US" dirty="0"/>
              <a:t>Click to edit Master title style</a:t>
            </a:r>
          </a:p>
        </p:txBody>
      </p:sp>
    </p:spTree>
    <p:extLst>
      <p:ext uri="{BB962C8B-B14F-4D97-AF65-F5344CB8AC3E}">
        <p14:creationId xmlns:p14="http://schemas.microsoft.com/office/powerpoint/2010/main" val="24248698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
        <p:nvSpPr>
          <p:cNvPr id="8" name="Content Placeholder 7"/>
          <p:cNvSpPr>
            <a:spLocks noGrp="1"/>
          </p:cNvSpPr>
          <p:nvPr>
            <p:ph sz="quarter" idx="15"/>
          </p:nvPr>
        </p:nvSpPr>
        <p:spPr>
          <a:xfrm>
            <a:off x="9144000" y="0"/>
            <a:ext cx="3048000" cy="3429000"/>
          </a:xfrm>
          <a:solidFill>
            <a:schemeClr val="tx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tx2">
              <a:lumMod val="50000"/>
            </a:schemeClr>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3"/>
            <a:ext cx="6096000" cy="2815167"/>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Title 5"/>
          <p:cNvSpPr>
            <a:spLocks noGrp="1"/>
          </p:cNvSpPr>
          <p:nvPr>
            <p:ph type="title"/>
          </p:nvPr>
        </p:nvSpPr>
        <p:spPr>
          <a:xfrm>
            <a:off x="2"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6587870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6096003" y="3429000"/>
            <a:ext cx="3047996"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3048000" cy="3429000"/>
          </a:xfrm>
          <a:solidFill>
            <a:schemeClr val="bg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
        <p:nvSpPr>
          <p:cNvPr id="6" name="Title 5"/>
          <p:cNvSpPr>
            <a:spLocks noGrp="1"/>
          </p:cNvSpPr>
          <p:nvPr>
            <p:ph type="title"/>
          </p:nvPr>
        </p:nvSpPr>
        <p:spPr>
          <a:xfrm>
            <a:off x="2"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8266826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
        <p:nvSpPr>
          <p:cNvPr id="6" name="Title 5"/>
          <p:cNvSpPr>
            <a:spLocks noGrp="1"/>
          </p:cNvSpPr>
          <p:nvPr>
            <p:ph type="title"/>
          </p:nvPr>
        </p:nvSpPr>
        <p:spPr>
          <a:xfrm>
            <a:off x="2"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350104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Tree>
    <p:extLst>
      <p:ext uri="{BB962C8B-B14F-4D97-AF65-F5344CB8AC3E}">
        <p14:creationId xmlns:p14="http://schemas.microsoft.com/office/powerpoint/2010/main" val="30737042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92024"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9144000" y="0"/>
            <a:ext cx="3048000" cy="6858000"/>
          </a:xfrm>
          <a:solidFill>
            <a:schemeClr val="tx2">
              <a:lumMod val="75000"/>
            </a:schemeClr>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Tree>
    <p:extLst>
      <p:ext uri="{BB962C8B-B14F-4D97-AF65-F5344CB8AC3E}">
        <p14:creationId xmlns:p14="http://schemas.microsoft.com/office/powerpoint/2010/main" val="250599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
        <p:nvSpPr>
          <p:cNvPr id="6" name="Text Placeholder 5"/>
          <p:cNvSpPr>
            <a:spLocks noGrp="1"/>
          </p:cNvSpPr>
          <p:nvPr>
            <p:ph type="body" sz="quarter" idx="12"/>
          </p:nvPr>
        </p:nvSpPr>
        <p:spPr>
          <a:xfrm>
            <a:off x="304800" y="1463044"/>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12966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
        <p:nvSpPr>
          <p:cNvPr id="7" name="Text Placeholder 6"/>
          <p:cNvSpPr>
            <a:spLocks noGrp="1"/>
          </p:cNvSpPr>
          <p:nvPr>
            <p:ph type="body" sz="quarter" idx="12"/>
          </p:nvPr>
        </p:nvSpPr>
        <p:spPr>
          <a:xfrm>
            <a:off x="304800" y="1488653"/>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1"/>
            <a:ext cx="8534400" cy="5099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36833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
        <p:nvSpPr>
          <p:cNvPr id="7" name="Text Placeholder 6"/>
          <p:cNvSpPr>
            <a:spLocks noGrp="1"/>
          </p:cNvSpPr>
          <p:nvPr>
            <p:ph type="body" sz="quarter" idx="12"/>
          </p:nvPr>
        </p:nvSpPr>
        <p:spPr>
          <a:xfrm>
            <a:off x="304800" y="1488653"/>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28610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6096000" y="0"/>
            <a:ext cx="6096000" cy="6858000"/>
          </a:xfrm>
        </p:spPr>
        <p:txBody>
          <a:bodyPr/>
          <a:lstStyle/>
          <a:p>
            <a:r>
              <a:rPr lang="en-US"/>
              <a:t>Drag picture to placeholder or click icon to add</a:t>
            </a:r>
          </a:p>
        </p:txBody>
      </p:sp>
    </p:spTree>
    <p:extLst>
      <p:ext uri="{BB962C8B-B14F-4D97-AF65-F5344CB8AC3E}">
        <p14:creationId xmlns:p14="http://schemas.microsoft.com/office/powerpoint/2010/main" val="42579596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88017"/>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6267189" y="1402080"/>
            <a:ext cx="5620011" cy="4608576"/>
          </a:xfrm>
        </p:spPr>
        <p:txBody>
          <a:bodyPr/>
          <a:lstStyle>
            <a:lvl1pPr marL="156621" indent="-156621">
              <a:tabLst/>
              <a:defRPr sz="3200"/>
            </a:lvl1pPr>
            <a:lvl2pPr marL="0" indent="0">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3104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3-1_Title and Content">
    <p:spTree>
      <p:nvGrpSpPr>
        <p:cNvPr id="1" name=""/>
        <p:cNvGrpSpPr/>
        <p:nvPr/>
      </p:nvGrpSpPr>
      <p:grpSpPr>
        <a:xfrm>
          <a:off x="0" y="0"/>
          <a:ext cx="0" cy="0"/>
          <a:chOff x="0" y="0"/>
          <a:chExt cx="0" cy="0"/>
        </a:xfrm>
      </p:grpSpPr>
      <p:sp>
        <p:nvSpPr>
          <p:cNvPr id="6" name="Rectangle 5"/>
          <p:cNvSpPr/>
          <p:nvPr userDrawn="1"/>
        </p:nvSpPr>
        <p:spPr>
          <a:xfrm flipV="1">
            <a:off x="0" y="0"/>
            <a:ext cx="12192000" cy="838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7" name="Title 1"/>
          <p:cNvSpPr>
            <a:spLocks noGrp="1"/>
          </p:cNvSpPr>
          <p:nvPr>
            <p:ph type="title"/>
          </p:nvPr>
        </p:nvSpPr>
        <p:spPr>
          <a:xfrm>
            <a:off x="381000" y="228601"/>
            <a:ext cx="11430000" cy="952500"/>
          </a:xfrm>
        </p:spPr>
        <p:txBody>
          <a:bodyPr>
            <a:noAutofit/>
          </a:bodyPr>
          <a:lstStyle>
            <a:lvl1pPr>
              <a:defRPr>
                <a:solidFill>
                  <a:schemeClr val="bg2"/>
                </a:solidFill>
                <a:latin typeface="IBM Plex Sans" charset="0"/>
                <a:ea typeface="IBM Plex Sans" charset="0"/>
                <a:cs typeface="IBM Plex Sans" charset="0"/>
              </a:defRPr>
            </a:lvl1pPr>
          </a:lstStyle>
          <a:p>
            <a:r>
              <a:rPr lang="en-US" dirty="0"/>
              <a:t>Click to edit Master title style</a:t>
            </a:r>
          </a:p>
        </p:txBody>
      </p:sp>
    </p:spTree>
    <p:extLst>
      <p:ext uri="{BB962C8B-B14F-4D97-AF65-F5344CB8AC3E}">
        <p14:creationId xmlns:p14="http://schemas.microsoft.com/office/powerpoint/2010/main" val="15626340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sp>
        <p:nvSpPr>
          <p:cNvPr id="6" name="Text Placeholder 5"/>
          <p:cNvSpPr>
            <a:spLocks noGrp="1"/>
          </p:cNvSpPr>
          <p:nvPr>
            <p:ph type="body" sz="quarter" idx="12"/>
          </p:nvPr>
        </p:nvSpPr>
        <p:spPr>
          <a:xfrm>
            <a:off x="304800" y="256035"/>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9"/>
            <a:ext cx="8534400" cy="6129867"/>
          </a:xfrm>
        </p:spPr>
        <p:txBody>
          <a:bodyPr/>
          <a:lstStyle/>
          <a:p>
            <a:r>
              <a:rPr lang="en-US"/>
              <a:t>Click icon to add table</a:t>
            </a:r>
          </a:p>
        </p:txBody>
      </p:sp>
    </p:spTree>
    <p:extLst>
      <p:ext uri="{BB962C8B-B14F-4D97-AF65-F5344CB8AC3E}">
        <p14:creationId xmlns:p14="http://schemas.microsoft.com/office/powerpoint/2010/main" val="17437389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Tree>
    <p:extLst>
      <p:ext uri="{BB962C8B-B14F-4D97-AF65-F5344CB8AC3E}">
        <p14:creationId xmlns:p14="http://schemas.microsoft.com/office/powerpoint/2010/main" val="18315876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3730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#cpmcm-sales-win-room for all questions </a:t>
            </a:r>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171" algn="dec"/>
              </a:tabLst>
              <a:defRPr sz="1467"/>
            </a:lvl1pPr>
            <a:lvl2pPr marL="230701" indent="-230701">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55" rtl="0" eaLnBrk="1" fontAlgn="auto" latinLnBrk="0" hangingPunct="1">
              <a:lnSpc>
                <a:spcPct val="100000"/>
              </a:lnSpc>
              <a:spcBef>
                <a:spcPts val="0"/>
              </a:spcBef>
              <a:spcAft>
                <a:spcPts val="0"/>
              </a:spcAft>
              <a:buClrTx/>
              <a:buSzTx/>
              <a:buFont typeface="Arial"/>
              <a:buNone/>
              <a:tabLst>
                <a:tab pos="5364079" algn="r"/>
              </a:tabLst>
              <a:defRPr/>
            </a:pPr>
            <a:r>
              <a:rPr lang="en-US"/>
              <a:t>Click to edit Master text styles</a:t>
            </a:r>
          </a:p>
        </p:txBody>
      </p:sp>
    </p:spTree>
    <p:extLst>
      <p:ext uri="{BB962C8B-B14F-4D97-AF65-F5344CB8AC3E}">
        <p14:creationId xmlns:p14="http://schemas.microsoft.com/office/powerpoint/2010/main" val="3614091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#cpmcm-sales-win-room for all questions </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34604" y="2914870"/>
            <a:ext cx="1722792" cy="701463"/>
          </a:xfrm>
          <a:prstGeom prst="rect">
            <a:avLst/>
          </a:prstGeom>
        </p:spPr>
      </p:pic>
    </p:spTree>
    <p:extLst>
      <p:ext uri="{BB962C8B-B14F-4D97-AF65-F5344CB8AC3E}">
        <p14:creationId xmlns:p14="http://schemas.microsoft.com/office/powerpoint/2010/main" val="24118547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v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04800" y="6437376"/>
            <a:ext cx="8534400" cy="182880"/>
          </a:xfrm>
        </p:spPr>
        <p:txBody>
          <a:bodyPr/>
          <a:lstStyle>
            <a:lvl1pPr>
              <a:defRPr>
                <a:solidFill>
                  <a:schemeClr val="bg2"/>
                </a:solidFill>
              </a:defRPr>
            </a:lvl1pPr>
          </a:lstStyle>
          <a:p>
            <a:r>
              <a:rPr lang="en-US"/>
              <a:t>Think 2019 / © 2019 IBM Corporation
</a:t>
            </a:r>
          </a:p>
        </p:txBody>
      </p:sp>
      <p:sp>
        <p:nvSpPr>
          <p:cNvPr id="4" name="Title 3"/>
          <p:cNvSpPr>
            <a:spLocks noGrp="1"/>
          </p:cNvSpPr>
          <p:nvPr>
            <p:ph type="title"/>
          </p:nvPr>
        </p:nvSpPr>
        <p:spPr>
          <a:xfrm>
            <a:off x="304800" y="326066"/>
            <a:ext cx="5486401" cy="5918100"/>
          </a:xfrm>
        </p:spPr>
        <p:txBody>
          <a:bodyPr/>
          <a:lstStyle>
            <a:lvl1pPr>
              <a:lnSpc>
                <a:spcPct val="90000"/>
              </a:lnSpc>
              <a:defRPr sz="3200" b="0">
                <a:solidFill>
                  <a:schemeClr val="bg2"/>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F83EA990-A2F5-4D44-95AB-0B1450A55B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20184" y="5701213"/>
            <a:ext cx="3475704" cy="1350560"/>
          </a:xfrm>
          <a:prstGeom prst="rect">
            <a:avLst/>
          </a:prstGeom>
        </p:spPr>
      </p:pic>
    </p:spTree>
    <p:extLst>
      <p:ext uri="{BB962C8B-B14F-4D97-AF65-F5344CB8AC3E}">
        <p14:creationId xmlns:p14="http://schemas.microsoft.com/office/powerpoint/2010/main" val="4314765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a:t>Think 2019 / © 2019 IBM Corporation
</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t>‹#›</a:t>
            </a:fld>
            <a:endParaRPr lang="en-US"/>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0681939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2019 / © 2019 IBM Corporation
</a:t>
            </a:r>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Edit Master text styles</a:t>
            </a:r>
          </a:p>
          <a:p>
            <a:pPr marL="0" marR="0" lvl="1"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Fifth level</a:t>
            </a:r>
            <a:endParaRPr lang="en-US" dirty="0"/>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43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Edit Master text styles</a:t>
            </a:r>
          </a:p>
          <a:p>
            <a:pPr marL="0" marR="0" lvl="1"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Fifth level</a:t>
            </a:r>
            <a:endParaRPr lang="en-US" dirty="0"/>
          </a:p>
        </p:txBody>
      </p:sp>
    </p:spTree>
    <p:extLst>
      <p:ext uri="{BB962C8B-B14F-4D97-AF65-F5344CB8AC3E}">
        <p14:creationId xmlns:p14="http://schemas.microsoft.com/office/powerpoint/2010/main" val="15576533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Think 2019 / © 2019 IBM Corporation
</a:t>
            </a:r>
          </a:p>
        </p:txBody>
      </p:sp>
      <p:sp>
        <p:nvSpPr>
          <p:cNvPr id="8" name="Text Placeholder 7"/>
          <p:cNvSpPr>
            <a:spLocks noGrp="1"/>
          </p:cNvSpPr>
          <p:nvPr>
            <p:ph type="body" sz="quarter" idx="12"/>
          </p:nvPr>
        </p:nvSpPr>
        <p:spPr>
          <a:xfrm>
            <a:off x="192501" y="1354244"/>
            <a:ext cx="5486400" cy="4145280"/>
          </a:xfrm>
        </p:spPr>
        <p:txBody>
          <a:bodyPr/>
          <a:lstStyle>
            <a:lvl1pPr>
              <a:lnSpc>
                <a:spcPct val="90000"/>
              </a:lnSpc>
              <a:spcBef>
                <a:spcPts val="0"/>
              </a:spcBef>
              <a:defRPr sz="12800" b="1" baseline="0">
                <a:solidFill>
                  <a:schemeClr val="bg2"/>
                </a:solidFill>
                <a:latin typeface="+mj-lt"/>
                <a:ea typeface="IBM Plex Mono" charset="0"/>
                <a:cs typeface="IBM Plex Mono" charset="0"/>
              </a:defRPr>
            </a:lvl1pPr>
          </a:lstStyle>
          <a:p>
            <a:pPr lvl="0"/>
            <a:r>
              <a:rPr lang="en-US"/>
              <a:t>Edit Master text styles</a:t>
            </a:r>
          </a:p>
        </p:txBody>
      </p:sp>
    </p:spTree>
    <p:extLst>
      <p:ext uri="{BB962C8B-B14F-4D97-AF65-F5344CB8AC3E}">
        <p14:creationId xmlns:p14="http://schemas.microsoft.com/office/powerpoint/2010/main" val="22425839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Think 2019 / © 2019 IBM Corporation
</a:t>
            </a:r>
          </a:p>
        </p:txBody>
      </p:sp>
      <p:sp>
        <p:nvSpPr>
          <p:cNvPr id="8" name="Text Placeholder 7"/>
          <p:cNvSpPr>
            <a:spLocks noGrp="1"/>
          </p:cNvSpPr>
          <p:nvPr>
            <p:ph type="body" sz="quarter" idx="12"/>
          </p:nvPr>
        </p:nvSpPr>
        <p:spPr>
          <a:xfrm>
            <a:off x="192501" y="1354244"/>
            <a:ext cx="5486400" cy="4145280"/>
          </a:xfrm>
        </p:spPr>
        <p:txBody>
          <a:bodyPr/>
          <a:lstStyle>
            <a:lvl1pPr>
              <a:lnSpc>
                <a:spcPct val="90000"/>
              </a:lnSpc>
              <a:spcBef>
                <a:spcPts val="0"/>
              </a:spcBef>
              <a:defRPr sz="12800" b="1" baseline="0">
                <a:solidFill>
                  <a:schemeClr val="bg2"/>
                </a:solidFill>
                <a:latin typeface="+mj-lt"/>
                <a:ea typeface="IBM Plex Mono" charset="0"/>
                <a:cs typeface="IBM Plex Mono" charset="0"/>
              </a:defRPr>
            </a:lvl1pPr>
          </a:lstStyle>
          <a:p>
            <a:pPr lvl="0"/>
            <a:r>
              <a:rPr lang="en-US"/>
              <a:t>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bg2"/>
                </a:solidFill>
              </a:defRPr>
            </a:lvl1pPr>
          </a:lstStyle>
          <a:p>
            <a:r>
              <a:rPr lang="en-US"/>
              <a:t>Click icon to add picture</a:t>
            </a:r>
          </a:p>
        </p:txBody>
      </p:sp>
    </p:spTree>
    <p:extLst>
      <p:ext uri="{BB962C8B-B14F-4D97-AF65-F5344CB8AC3E}">
        <p14:creationId xmlns:p14="http://schemas.microsoft.com/office/powerpoint/2010/main" val="417326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3-1_Title and Content">
    <p:spTree>
      <p:nvGrpSpPr>
        <p:cNvPr id="1" name=""/>
        <p:cNvGrpSpPr/>
        <p:nvPr/>
      </p:nvGrpSpPr>
      <p:grpSpPr>
        <a:xfrm>
          <a:off x="0" y="0"/>
          <a:ext cx="0" cy="0"/>
          <a:chOff x="0" y="0"/>
          <a:chExt cx="0" cy="0"/>
        </a:xfrm>
      </p:grpSpPr>
      <p:sp>
        <p:nvSpPr>
          <p:cNvPr id="6" name="Rectangle 5"/>
          <p:cNvSpPr/>
          <p:nvPr userDrawn="1"/>
        </p:nvSpPr>
        <p:spPr>
          <a:xfrm flipV="1">
            <a:off x="0" y="1"/>
            <a:ext cx="12192000" cy="1714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5" name="Text Placeholder 4"/>
          <p:cNvSpPr>
            <a:spLocks noGrp="1"/>
          </p:cNvSpPr>
          <p:nvPr>
            <p:ph type="body" sz="quarter" idx="11"/>
          </p:nvPr>
        </p:nvSpPr>
        <p:spPr>
          <a:xfrm>
            <a:off x="381000" y="220980"/>
            <a:ext cx="5486400" cy="2286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9" name="Text Placeholder 23"/>
          <p:cNvSpPr>
            <a:spLocks noGrp="1"/>
          </p:cNvSpPr>
          <p:nvPr>
            <p:ph type="body" sz="quarter" idx="14" hasCustomPrompt="1"/>
          </p:nvPr>
        </p:nvSpPr>
        <p:spPr>
          <a:xfrm>
            <a:off x="381000" y="6118860"/>
            <a:ext cx="5486400" cy="38100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7" name="Title 1"/>
          <p:cNvSpPr>
            <a:spLocks noGrp="1"/>
          </p:cNvSpPr>
          <p:nvPr>
            <p:ph type="title"/>
          </p:nvPr>
        </p:nvSpPr>
        <p:spPr>
          <a:xfrm>
            <a:off x="381000" y="571501"/>
            <a:ext cx="11430000" cy="952500"/>
          </a:xfrm>
        </p:spPr>
        <p:txBody>
          <a:bodyPr>
            <a:noAutofit/>
          </a:bodyPr>
          <a:lstStyle>
            <a:lvl1pPr>
              <a:defRPr>
                <a:solidFill>
                  <a:schemeClr val="tx1"/>
                </a:solidFill>
                <a:latin typeface="IBM Plex Sans" charset="0"/>
                <a:ea typeface="IBM Plex Sans" charset="0"/>
                <a:cs typeface="IBM Plex Sans" charset="0"/>
              </a:defRPr>
            </a:lvl1pPr>
          </a:lstStyle>
          <a:p>
            <a:r>
              <a:rPr lang="en-US" dirty="0"/>
              <a:t>Click to edit Master title style</a:t>
            </a:r>
          </a:p>
        </p:txBody>
      </p:sp>
    </p:spTree>
    <p:extLst>
      <p:ext uri="{BB962C8B-B14F-4D97-AF65-F5344CB8AC3E}">
        <p14:creationId xmlns:p14="http://schemas.microsoft.com/office/powerpoint/2010/main" val="16855936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08544" y="112935"/>
            <a:ext cx="11582400" cy="5964767"/>
          </a:xfrm>
        </p:spPr>
        <p:txBody>
          <a:bodyPr/>
          <a:lstStyle>
            <a:lvl1pPr>
              <a:lnSpc>
                <a:spcPct val="90000"/>
              </a:lnSpc>
              <a:defRPr sz="12800" b="1" i="0">
                <a:latin typeface="+mj-lt"/>
                <a:ea typeface="IBM Plex Mono" charset="0"/>
                <a:cs typeface="IBM Plex Mono"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Tree>
    <p:extLst>
      <p:ext uri="{BB962C8B-B14F-4D97-AF65-F5344CB8AC3E}">
        <p14:creationId xmlns:p14="http://schemas.microsoft.com/office/powerpoint/2010/main" val="19754060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6916616" cy="6027740"/>
          </a:xfrm>
        </p:spPr>
        <p:txBody>
          <a:bodyPr/>
          <a:lstStyle>
            <a:lvl1pPr marL="156629" indent="-156629">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Think 2019 / © 2019 IBM Corporation
</a:t>
            </a:r>
          </a:p>
        </p:txBody>
      </p:sp>
    </p:spTree>
    <p:extLst>
      <p:ext uri="{BB962C8B-B14F-4D97-AF65-F5344CB8AC3E}">
        <p14:creationId xmlns:p14="http://schemas.microsoft.com/office/powerpoint/2010/main" val="27116028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5770733"/>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7418"/>
            <a:ext cx="5486400" cy="400049"/>
          </a:xfrm>
        </p:spPr>
        <p:txBody>
          <a:bodyPr/>
          <a:lstStyle>
            <a:lvl1pPr>
              <a:defRPr sz="1467"/>
            </a:lvl1pPr>
          </a:lstStyle>
          <a:p>
            <a:pPr lvl="0"/>
            <a:r>
              <a:rPr lang="en-US"/>
              <a:t>Edit Master text styles</a:t>
            </a:r>
          </a:p>
        </p:txBody>
      </p:sp>
    </p:spTree>
    <p:extLst>
      <p:ext uri="{BB962C8B-B14F-4D97-AF65-F5344CB8AC3E}">
        <p14:creationId xmlns:p14="http://schemas.microsoft.com/office/powerpoint/2010/main" val="31980774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
        <p:nvSpPr>
          <p:cNvPr id="8" name="Text Placeholder 7"/>
          <p:cNvSpPr>
            <a:spLocks noGrp="1"/>
          </p:cNvSpPr>
          <p:nvPr>
            <p:ph type="body" sz="quarter" idx="12"/>
          </p:nvPr>
        </p:nvSpPr>
        <p:spPr>
          <a:xfrm>
            <a:off x="304800" y="1499617"/>
            <a:ext cx="5486400" cy="4781127"/>
          </a:xfrm>
        </p:spPr>
        <p:txBody>
          <a:bodyPr/>
          <a:lstStyle>
            <a:lvl1pPr>
              <a:spcBef>
                <a:spcPts val="0"/>
              </a:spcBef>
              <a:defRPr sz="186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6400800" y="1499617"/>
            <a:ext cx="5486400" cy="4781127"/>
          </a:xfrm>
        </p:spPr>
        <p:txBody>
          <a:bodyPr/>
          <a:lstStyle>
            <a:lvl1pPr>
              <a:spcBef>
                <a:spcPts val="0"/>
              </a:spcBef>
              <a:defRPr sz="186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09486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57961"/>
            <a:ext cx="5486400" cy="4786207"/>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81390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pPr/>
              <a:t>‹#›</a:t>
            </a:fld>
            <a:endParaRPr lang="en-US"/>
          </a:p>
        </p:txBody>
      </p:sp>
      <p:sp>
        <p:nvSpPr>
          <p:cNvPr id="4" name="Footer Placeholder 3"/>
          <p:cNvSpPr>
            <a:spLocks noGrp="1"/>
          </p:cNvSpPr>
          <p:nvPr>
            <p:ph type="ftr" sz="quarter" idx="11"/>
          </p:nvPr>
        </p:nvSpPr>
        <p:spPr/>
        <p:txBody>
          <a:bodyPr/>
          <a:lstStyle>
            <a:lvl1pPr>
              <a:defRPr>
                <a:latin typeface="+mn-lt"/>
              </a:defRPr>
            </a:lvl1pPr>
          </a:lstStyle>
          <a:p>
            <a:r>
              <a:rPr lang="en-US"/>
              <a:t>Think 2019 / © 2019 IBM Corporation
</a:t>
            </a:r>
          </a:p>
        </p:txBody>
      </p:sp>
      <p:sp>
        <p:nvSpPr>
          <p:cNvPr id="6" name="Content Placeholder 5"/>
          <p:cNvSpPr>
            <a:spLocks noGrp="1"/>
          </p:cNvSpPr>
          <p:nvPr>
            <p:ph sz="quarter" idx="12"/>
          </p:nvPr>
        </p:nvSpPr>
        <p:spPr>
          <a:xfrm>
            <a:off x="304800" y="1327358"/>
            <a:ext cx="5486400" cy="4916809"/>
          </a:xfrm>
        </p:spPr>
        <p:txBody>
          <a:bodyPr/>
          <a:lstStyle>
            <a:lvl1pPr>
              <a:defRPr sz="3200"/>
            </a:lvl1pPr>
          </a:lstStyle>
          <a:p>
            <a:pPr lvl="0"/>
            <a:r>
              <a:rPr lang="en-US"/>
              <a:t>Edit Master text styles</a:t>
            </a:r>
          </a:p>
        </p:txBody>
      </p:sp>
      <p:sp>
        <p:nvSpPr>
          <p:cNvPr id="8" name="Content Placeholder 7"/>
          <p:cNvSpPr>
            <a:spLocks noGrp="1"/>
          </p:cNvSpPr>
          <p:nvPr>
            <p:ph sz="quarter" idx="13"/>
          </p:nvPr>
        </p:nvSpPr>
        <p:spPr>
          <a:xfrm>
            <a:off x="6400800" y="1488865"/>
            <a:ext cx="5486400" cy="4755303"/>
          </a:xfrm>
        </p:spPr>
        <p:txBody>
          <a:bodyPr/>
          <a:lstStyle>
            <a:lvl1pPr>
              <a:defRPr sz="1867"/>
            </a:lvl1pPr>
            <a:lvl2pPr>
              <a:defRPr sz="1867"/>
            </a:lvl2pPr>
            <a:lvl3pPr>
              <a:defRPr sz="1867"/>
            </a:lvl3pPr>
            <a:lvl4pPr>
              <a:defRPr sz="1867"/>
            </a:lvl4pPr>
            <a:lvl5pP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44622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
        <p:nvSpPr>
          <p:cNvPr id="6" name="Text Placeholder 5"/>
          <p:cNvSpPr>
            <a:spLocks noGrp="1"/>
          </p:cNvSpPr>
          <p:nvPr>
            <p:ph type="body" sz="quarter" idx="12"/>
          </p:nvPr>
        </p:nvSpPr>
        <p:spPr>
          <a:xfrm>
            <a:off x="6400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dirty="0"/>
              <a:t>Edit Master text styles</a:t>
            </a:r>
          </a:p>
        </p:txBody>
      </p:sp>
      <p:sp>
        <p:nvSpPr>
          <p:cNvPr id="7" name="Text Placeholder 6"/>
          <p:cNvSpPr>
            <a:spLocks noGrp="1"/>
          </p:cNvSpPr>
          <p:nvPr>
            <p:ph type="body" sz="quarter" idx="14"/>
          </p:nvPr>
        </p:nvSpPr>
        <p:spPr>
          <a:xfrm>
            <a:off x="304800" y="1457959"/>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55326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548640"/>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63040"/>
            <a:ext cx="5486400" cy="4781127"/>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89248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
        <p:nvSpPr>
          <p:cNvPr id="7" name="Text Placeholder 6"/>
          <p:cNvSpPr>
            <a:spLocks noGrp="1"/>
          </p:cNvSpPr>
          <p:nvPr>
            <p:ph type="body" sz="quarter" idx="14"/>
          </p:nvPr>
        </p:nvSpPr>
        <p:spPr>
          <a:xfrm>
            <a:off x="304800" y="1463039"/>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39"/>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67881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
        <p:nvSpPr>
          <p:cNvPr id="6" name="Text Placeholder 5"/>
          <p:cNvSpPr>
            <a:spLocks noGrp="1"/>
          </p:cNvSpPr>
          <p:nvPr>
            <p:ph type="body" sz="quarter" idx="12"/>
          </p:nvPr>
        </p:nvSpPr>
        <p:spPr>
          <a:xfrm>
            <a:off x="6400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10" name="Text Placeholder 9"/>
          <p:cNvSpPr>
            <a:spLocks noGrp="1"/>
          </p:cNvSpPr>
          <p:nvPr>
            <p:ph type="body" sz="quarter" idx="16"/>
          </p:nvPr>
        </p:nvSpPr>
        <p:spPr>
          <a:xfrm>
            <a:off x="9448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8431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3-3_Title and Content">
    <p:spTree>
      <p:nvGrpSpPr>
        <p:cNvPr id="1" name=""/>
        <p:cNvGrpSpPr/>
        <p:nvPr/>
      </p:nvGrpSpPr>
      <p:grpSpPr>
        <a:xfrm>
          <a:off x="0" y="0"/>
          <a:ext cx="0" cy="0"/>
          <a:chOff x="0" y="0"/>
          <a:chExt cx="0" cy="0"/>
        </a:xfrm>
      </p:grpSpPr>
      <p:sp>
        <p:nvSpPr>
          <p:cNvPr id="20" name="Rectangle 19"/>
          <p:cNvSpPr/>
          <p:nvPr userDrawn="1"/>
        </p:nvSpPr>
        <p:spPr>
          <a:xfrm flipV="1">
            <a:off x="0" y="1"/>
            <a:ext cx="12192000" cy="1714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5" name="Text Placeholder 4"/>
          <p:cNvSpPr>
            <a:spLocks noGrp="1"/>
          </p:cNvSpPr>
          <p:nvPr>
            <p:ph type="body" sz="quarter" idx="11"/>
          </p:nvPr>
        </p:nvSpPr>
        <p:spPr>
          <a:xfrm>
            <a:off x="381000" y="220980"/>
            <a:ext cx="5486400" cy="2286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21" name="Text Placeholder 23"/>
          <p:cNvSpPr>
            <a:spLocks noGrp="1"/>
          </p:cNvSpPr>
          <p:nvPr>
            <p:ph type="body" sz="quarter" idx="14" hasCustomPrompt="1"/>
          </p:nvPr>
        </p:nvSpPr>
        <p:spPr>
          <a:xfrm>
            <a:off x="381000" y="6118860"/>
            <a:ext cx="5486400" cy="38100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8" name="Title 1"/>
          <p:cNvSpPr>
            <a:spLocks noGrp="1"/>
          </p:cNvSpPr>
          <p:nvPr>
            <p:ph type="title"/>
          </p:nvPr>
        </p:nvSpPr>
        <p:spPr>
          <a:xfrm>
            <a:off x="381000" y="228601"/>
            <a:ext cx="11430000" cy="952500"/>
          </a:xfrm>
        </p:spPr>
        <p:txBody>
          <a:bodyPr>
            <a:noAutofit/>
          </a:bodyPr>
          <a:lstStyle>
            <a:lvl1pPr>
              <a:defRPr>
                <a:solidFill>
                  <a:schemeClr val="tx1"/>
                </a:solidFill>
                <a:latin typeface="IBM Plex Sans" charset="0"/>
                <a:ea typeface="IBM Plex Sans" charset="0"/>
                <a:cs typeface="IBM Plex Sans" charset="0"/>
              </a:defRPr>
            </a:lvl1pPr>
          </a:lstStyle>
          <a:p>
            <a:r>
              <a:rPr lang="en-US" dirty="0"/>
              <a:t>Click to edit Master title style</a:t>
            </a:r>
          </a:p>
        </p:txBody>
      </p:sp>
    </p:spTree>
    <p:extLst>
      <p:ext uri="{BB962C8B-B14F-4D97-AF65-F5344CB8AC3E}">
        <p14:creationId xmlns:p14="http://schemas.microsoft.com/office/powerpoint/2010/main" val="29449279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
        <p:nvSpPr>
          <p:cNvPr id="6" name="Text Placeholder 5"/>
          <p:cNvSpPr>
            <a:spLocks noGrp="1"/>
          </p:cNvSpPr>
          <p:nvPr>
            <p:ph type="body" sz="quarter" idx="12"/>
          </p:nvPr>
        </p:nvSpPr>
        <p:spPr>
          <a:xfrm>
            <a:off x="6400800" y="1499617"/>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Tree>
    <p:extLst>
      <p:ext uri="{BB962C8B-B14F-4D97-AF65-F5344CB8AC3E}">
        <p14:creationId xmlns:p14="http://schemas.microsoft.com/office/powerpoint/2010/main" val="37662202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Tree>
    <p:extLst>
      <p:ext uri="{BB962C8B-B14F-4D97-AF65-F5344CB8AC3E}">
        <p14:creationId xmlns:p14="http://schemas.microsoft.com/office/powerpoint/2010/main" val="23068310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Tree>
    <p:extLst>
      <p:ext uri="{BB962C8B-B14F-4D97-AF65-F5344CB8AC3E}">
        <p14:creationId xmlns:p14="http://schemas.microsoft.com/office/powerpoint/2010/main" val="40717148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Tree>
    <p:extLst>
      <p:ext uri="{BB962C8B-B14F-4D97-AF65-F5344CB8AC3E}">
        <p14:creationId xmlns:p14="http://schemas.microsoft.com/office/powerpoint/2010/main" val="17803043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
        <p:nvSpPr>
          <p:cNvPr id="12" name="Text Placeholder 11"/>
          <p:cNvSpPr>
            <a:spLocks noGrp="1"/>
          </p:cNvSpPr>
          <p:nvPr>
            <p:ph type="body" sz="quarter" idx="13"/>
          </p:nvPr>
        </p:nvSpPr>
        <p:spPr>
          <a:xfrm>
            <a:off x="304800" y="243841"/>
            <a:ext cx="5486400" cy="400049"/>
          </a:xfrm>
        </p:spPr>
        <p:txBody>
          <a:bodyPr/>
          <a:lstStyle>
            <a:lvl1pPr>
              <a:defRPr sz="2133"/>
            </a:lvl1pPr>
          </a:lstStyle>
          <a:p>
            <a:pPr lvl="0"/>
            <a:r>
              <a:rPr lang="en-US"/>
              <a:t>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6096000" y="0"/>
            <a:ext cx="3048000" cy="3429000"/>
          </a:xfrm>
          <a:solidFill>
            <a:schemeClr val="accent2"/>
          </a:solidFill>
        </p:spPr>
        <p:txBody>
          <a:bodyPr lIns="228600" tIns="192024" rIns="228600" bIns="228600"/>
          <a:lstStyle>
            <a:lvl1pPr>
              <a:defRPr sz="1867">
                <a:solidFill>
                  <a:schemeClr val="bg2"/>
                </a:solidFill>
              </a:defRPr>
            </a:lvl1pPr>
          </a:lstStyle>
          <a:p>
            <a:pPr lvl="0"/>
            <a:r>
              <a:rPr lang="en-US"/>
              <a:t>Edit Master text styles</a:t>
            </a:r>
          </a:p>
        </p:txBody>
      </p:sp>
    </p:spTree>
    <p:extLst>
      <p:ext uri="{BB962C8B-B14F-4D97-AF65-F5344CB8AC3E}">
        <p14:creationId xmlns:p14="http://schemas.microsoft.com/office/powerpoint/2010/main" val="20545991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
        <p:nvSpPr>
          <p:cNvPr id="8" name="Content Placeholder 7"/>
          <p:cNvSpPr>
            <a:spLocks noGrp="1"/>
          </p:cNvSpPr>
          <p:nvPr>
            <p:ph sz="quarter" idx="15"/>
          </p:nvPr>
        </p:nvSpPr>
        <p:spPr>
          <a:xfrm>
            <a:off x="9144000" y="0"/>
            <a:ext cx="3048000" cy="3429000"/>
          </a:xfrm>
          <a:solidFill>
            <a:schemeClr val="accent2"/>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6096000" y="0"/>
            <a:ext cx="3048000" cy="3429000"/>
          </a:xfrm>
          <a:solidFill>
            <a:schemeClr val="tx1"/>
          </a:solidFill>
        </p:spPr>
        <p:txBody>
          <a:bodyPr lIns="228600" tIns="192024" rIns="228600" bIns="228600"/>
          <a:lstStyle>
            <a:lvl1pPr>
              <a:defRPr sz="1867">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3429001"/>
            <a:ext cx="6096000" cy="2815167"/>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8939192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4">
              <a:lumMod val="60000"/>
              <a:lumOff val="40000"/>
            </a:schemeClr>
          </a:solidFill>
        </p:spPr>
        <p:txBody>
          <a:bodyPr lIns="228600" tIns="192024" rIns="228600" bIns="228600"/>
          <a:lstStyle>
            <a:lvl1pPr>
              <a:defRPr sz="1867">
                <a:solidFill>
                  <a:schemeClr val="bg1"/>
                </a:solidFill>
              </a:defRPr>
            </a:lvl1pPr>
          </a:lstStyle>
          <a:p>
            <a:pPr lvl="0"/>
            <a:r>
              <a:rPr lang="en-US"/>
              <a:t>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6096002" y="3429000"/>
            <a:ext cx="3047996" cy="3429000"/>
          </a:xfrm>
          <a:solidFill>
            <a:schemeClr val="accent4"/>
          </a:solidFill>
        </p:spPr>
        <p:txBody>
          <a:bodyPr lIns="228600" tIns="192024" rIns="228600" bIns="228600"/>
          <a:lstStyle>
            <a:lvl1pPr>
              <a:defRPr sz="1867">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3429000"/>
            <a:ext cx="3048000" cy="3429000"/>
          </a:xfrm>
          <a:solidFill>
            <a:schemeClr val="accent2"/>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40984453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9272172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Tree>
    <p:extLst>
      <p:ext uri="{BB962C8B-B14F-4D97-AF65-F5344CB8AC3E}">
        <p14:creationId xmlns:p14="http://schemas.microsoft.com/office/powerpoint/2010/main" val="31359667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92024"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9144000" y="0"/>
            <a:ext cx="3048000" cy="6858000"/>
          </a:xfrm>
          <a:solidFill>
            <a:schemeClr val="accent4"/>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Tree>
    <p:extLst>
      <p:ext uri="{BB962C8B-B14F-4D97-AF65-F5344CB8AC3E}">
        <p14:creationId xmlns:p14="http://schemas.microsoft.com/office/powerpoint/2010/main" val="3926169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3-1_Title and Content">
    <p:spTree>
      <p:nvGrpSpPr>
        <p:cNvPr id="1" name=""/>
        <p:cNvGrpSpPr/>
        <p:nvPr/>
      </p:nvGrpSpPr>
      <p:grpSpPr>
        <a:xfrm>
          <a:off x="0" y="0"/>
          <a:ext cx="0" cy="0"/>
          <a:chOff x="0" y="0"/>
          <a:chExt cx="0" cy="0"/>
        </a:xfrm>
      </p:grpSpPr>
      <p:sp>
        <p:nvSpPr>
          <p:cNvPr id="6" name="Rectangle 5"/>
          <p:cNvSpPr/>
          <p:nvPr userDrawn="1"/>
        </p:nvSpPr>
        <p:spPr>
          <a:xfrm flipV="1">
            <a:off x="0" y="1"/>
            <a:ext cx="12192000" cy="1037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b="0" i="0" dirty="0">
              <a:latin typeface="Arial Regular" charset="0"/>
            </a:endParaRPr>
          </a:p>
        </p:txBody>
      </p:sp>
      <p:sp>
        <p:nvSpPr>
          <p:cNvPr id="15" name="Content Placeholder 2"/>
          <p:cNvSpPr>
            <a:spLocks noGrp="1"/>
          </p:cNvSpPr>
          <p:nvPr>
            <p:ph idx="1"/>
          </p:nvPr>
        </p:nvSpPr>
        <p:spPr>
          <a:xfrm>
            <a:off x="379048" y="1714501"/>
            <a:ext cx="11431952" cy="4381500"/>
          </a:xfrm>
        </p:spPr>
        <p:txBody>
          <a:bodyPr lIns="0" r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228601"/>
            <a:ext cx="11430000" cy="952500"/>
          </a:xfrm>
        </p:spPr>
        <p:txBody>
          <a:bodyPr>
            <a:noAutofit/>
          </a:bodyPr>
          <a:lstStyle>
            <a:lvl1pPr>
              <a:defRPr>
                <a:solidFill>
                  <a:schemeClr val="bg2"/>
                </a:solidFill>
                <a:latin typeface="IBM Plex Sans" charset="0"/>
                <a:ea typeface="IBM Plex Sans" charset="0"/>
                <a:cs typeface="IBM Plex Sans" charset="0"/>
              </a:defRPr>
            </a:lvl1pPr>
          </a:lstStyle>
          <a:p>
            <a:r>
              <a:rPr lang="en-US" dirty="0"/>
              <a:t>Click to edit Master title style</a:t>
            </a:r>
          </a:p>
        </p:txBody>
      </p:sp>
      <p:sp>
        <p:nvSpPr>
          <p:cNvPr id="2" name="TextBox 1">
            <a:extLst>
              <a:ext uri="{FF2B5EF4-FFF2-40B4-BE49-F238E27FC236}">
                <a16:creationId xmlns:a16="http://schemas.microsoft.com/office/drawing/2014/main" id="{BF76C9FE-3649-8441-95D2-7723C845DE71}"/>
              </a:ext>
            </a:extLst>
          </p:cNvPr>
          <p:cNvSpPr txBox="1"/>
          <p:nvPr userDrawn="1"/>
        </p:nvSpPr>
        <p:spPr>
          <a:xfrm>
            <a:off x="5418667" y="6535208"/>
            <a:ext cx="1714500" cy="476251"/>
          </a:xfrm>
          <a:prstGeom prst="rect">
            <a:avLst/>
          </a:prstGeom>
        </p:spPr>
        <p:txBody>
          <a:bodyPr wrap="none" lIns="76200" tIns="38100" rIns="76200" bIns="38100" rtlCol="0">
            <a:noAutofit/>
          </a:bodyPr>
          <a:lstStyle/>
          <a:p>
            <a:pPr>
              <a:lnSpc>
                <a:spcPct val="105000"/>
              </a:lnSpc>
              <a:spcBef>
                <a:spcPts val="833"/>
              </a:spcBef>
            </a:pPr>
            <a:r>
              <a:rPr lang="en-US" sz="1167" dirty="0">
                <a:solidFill>
                  <a:schemeClr val="tx1"/>
                </a:solidFill>
                <a:latin typeface="IBM Plex Sans" charset="0"/>
                <a:ea typeface="IBM Plex Sans" charset="0"/>
                <a:cs typeface="IBM Plex Sans" charset="0"/>
              </a:rPr>
              <a:t>IBM Confidential</a:t>
            </a:r>
          </a:p>
        </p:txBody>
      </p:sp>
    </p:spTree>
    <p:extLst>
      <p:ext uri="{BB962C8B-B14F-4D97-AF65-F5344CB8AC3E}">
        <p14:creationId xmlns:p14="http://schemas.microsoft.com/office/powerpoint/2010/main" val="12366796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
        <p:nvSpPr>
          <p:cNvPr id="6" name="Text Placeholder 5"/>
          <p:cNvSpPr>
            <a:spLocks noGrp="1"/>
          </p:cNvSpPr>
          <p:nvPr>
            <p:ph type="body" sz="quarter" idx="12"/>
          </p:nvPr>
        </p:nvSpPr>
        <p:spPr>
          <a:xfrm>
            <a:off x="304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7852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0"/>
            <a:ext cx="8534400" cy="50990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86170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09497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41963957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88017"/>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6267189" y="1402080"/>
            <a:ext cx="5620011" cy="4608576"/>
          </a:xfrm>
        </p:spPr>
        <p:txBody>
          <a:bodyPr/>
          <a:lstStyle>
            <a:lvl1pPr marL="156629" indent="-156629">
              <a:tabLst/>
              <a:defRPr sz="3200"/>
            </a:lvl1pPr>
            <a:lvl2pPr marL="0" indent="0">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14487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
        <p:nvSpPr>
          <p:cNvPr id="6" name="Text Placeholder 5"/>
          <p:cNvSpPr>
            <a:spLocks noGrp="1"/>
          </p:cNvSpPr>
          <p:nvPr>
            <p:ph type="body" sz="quarter" idx="12"/>
          </p:nvPr>
        </p:nvSpPr>
        <p:spPr>
          <a:xfrm>
            <a:off x="304800" y="256033"/>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7"/>
            <a:ext cx="8534400" cy="6129867"/>
          </a:xfrm>
        </p:spPr>
        <p:txBody>
          <a:bodyPr/>
          <a:lstStyle/>
          <a:p>
            <a:r>
              <a:rPr lang="en-US"/>
              <a:t>Click icon to add table</a:t>
            </a:r>
          </a:p>
        </p:txBody>
      </p:sp>
    </p:spTree>
    <p:extLst>
      <p:ext uri="{BB962C8B-B14F-4D97-AF65-F5344CB8AC3E}">
        <p14:creationId xmlns:p14="http://schemas.microsoft.com/office/powerpoint/2010/main" val="32442511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spTree>
    <p:extLst>
      <p:ext uri="{BB962C8B-B14F-4D97-AF65-F5344CB8AC3E}">
        <p14:creationId xmlns:p14="http://schemas.microsoft.com/office/powerpoint/2010/main" val="5683965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2500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2019 / © 2019 IBM Corporation
</a:t>
            </a:r>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435" algn="dec"/>
              </a:tabLst>
              <a:defRPr sz="1467"/>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Edit Master text styles</a:t>
            </a:r>
          </a:p>
        </p:txBody>
      </p:sp>
    </p:spTree>
    <p:extLst>
      <p:ext uri="{BB962C8B-B14F-4D97-AF65-F5344CB8AC3E}">
        <p14:creationId xmlns:p14="http://schemas.microsoft.com/office/powerpoint/2010/main" val="30837171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Think 2019 / © 2019 IBM Corporation
</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34604" y="2914867"/>
            <a:ext cx="1722792" cy="701463"/>
          </a:xfrm>
          <a:prstGeom prst="rect">
            <a:avLst/>
          </a:prstGeom>
        </p:spPr>
      </p:pic>
    </p:spTree>
    <p:extLst>
      <p:ext uri="{BB962C8B-B14F-4D97-AF65-F5344CB8AC3E}">
        <p14:creationId xmlns:p14="http://schemas.microsoft.com/office/powerpoint/2010/main" val="1228811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theme" Target="../theme/theme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9" Type="http://schemas.openxmlformats.org/officeDocument/2006/relationships/theme" Target="../theme/theme3.xml"/><Relationship Id="rId21" Type="http://schemas.openxmlformats.org/officeDocument/2006/relationships/slideLayout" Target="../slideLayouts/slideLayout85.xml"/><Relationship Id="rId34" Type="http://schemas.openxmlformats.org/officeDocument/2006/relationships/slideLayout" Target="../slideLayouts/slideLayout98.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38" Type="http://schemas.openxmlformats.org/officeDocument/2006/relationships/slideLayout" Target="../slideLayouts/slideLayout102.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37" Type="http://schemas.openxmlformats.org/officeDocument/2006/relationships/slideLayout" Target="../slideLayouts/slideLayout101.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slideLayout" Target="../slideLayouts/slideLayout100.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 Id="rId8" Type="http://schemas.openxmlformats.org/officeDocument/2006/relationships/slideLayout" Target="../slideLayouts/slideLayout72.xml"/><Relationship Id="rId3"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slideLayout" Target="../slideLayouts/slideLayout141.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42" Type="http://schemas.openxmlformats.org/officeDocument/2006/relationships/theme" Target="../theme/theme4.xml"/><Relationship Id="rId47" Type="http://schemas.openxmlformats.org/officeDocument/2006/relationships/image" Target="../media/image11.emf"/><Relationship Id="rId7" Type="http://schemas.openxmlformats.org/officeDocument/2006/relationships/slideLayout" Target="../slideLayouts/slideLayout10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40" Type="http://schemas.openxmlformats.org/officeDocument/2006/relationships/slideLayout" Target="../slideLayouts/slideLayout142.xml"/><Relationship Id="rId45" Type="http://schemas.openxmlformats.org/officeDocument/2006/relationships/tags" Target="../tags/tag2.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4" Type="http://schemas.openxmlformats.org/officeDocument/2006/relationships/tags" Target="../tags/tag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43" Type="http://schemas.openxmlformats.org/officeDocument/2006/relationships/vmlDrawing" Target="../drawings/vmlDrawing1.vml"/><Relationship Id="rId8" Type="http://schemas.openxmlformats.org/officeDocument/2006/relationships/slideLayout" Target="../slideLayouts/slideLayout110.xml"/><Relationship Id="rId3" Type="http://schemas.openxmlformats.org/officeDocument/2006/relationships/slideLayout" Target="../slideLayouts/slideLayout105.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 Id="rId46" Type="http://schemas.openxmlformats.org/officeDocument/2006/relationships/oleObject" Target="../embeddings/oleObject1.bin"/><Relationship Id="rId20" Type="http://schemas.openxmlformats.org/officeDocument/2006/relationships/slideLayout" Target="../slideLayouts/slideLayout122.xml"/><Relationship Id="rId41" Type="http://schemas.openxmlformats.org/officeDocument/2006/relationships/slideLayout" Target="../slideLayouts/slideLayout1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theme" Target="../theme/theme5.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slideLayout" Target="../slideLayouts/slideLayout194.xml"/><Relationship Id="rId39" Type="http://schemas.openxmlformats.org/officeDocument/2006/relationships/theme" Target="../theme/theme6.xml"/><Relationship Id="rId21" Type="http://schemas.openxmlformats.org/officeDocument/2006/relationships/slideLayout" Target="../slideLayouts/slideLayout189.xml"/><Relationship Id="rId34" Type="http://schemas.openxmlformats.org/officeDocument/2006/relationships/slideLayout" Target="../slideLayouts/slideLayout202.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33" Type="http://schemas.openxmlformats.org/officeDocument/2006/relationships/slideLayout" Target="../slideLayouts/slideLayout201.xml"/><Relationship Id="rId38" Type="http://schemas.openxmlformats.org/officeDocument/2006/relationships/slideLayout" Target="../slideLayouts/slideLayout206.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29" Type="http://schemas.openxmlformats.org/officeDocument/2006/relationships/slideLayout" Target="../slideLayouts/slideLayout197.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32" Type="http://schemas.openxmlformats.org/officeDocument/2006/relationships/slideLayout" Target="../slideLayouts/slideLayout200.xml"/><Relationship Id="rId37" Type="http://schemas.openxmlformats.org/officeDocument/2006/relationships/slideLayout" Target="../slideLayouts/slideLayout205.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28" Type="http://schemas.openxmlformats.org/officeDocument/2006/relationships/slideLayout" Target="../slideLayouts/slideLayout196.xml"/><Relationship Id="rId36" Type="http://schemas.openxmlformats.org/officeDocument/2006/relationships/slideLayout" Target="../slideLayouts/slideLayout204.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31" Type="http://schemas.openxmlformats.org/officeDocument/2006/relationships/slideLayout" Target="../slideLayouts/slideLayout199.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slideLayout" Target="../slideLayouts/slideLayout195.xml"/><Relationship Id="rId30" Type="http://schemas.openxmlformats.org/officeDocument/2006/relationships/slideLayout" Target="../slideLayouts/slideLayout198.xml"/><Relationship Id="rId35" Type="http://schemas.openxmlformats.org/officeDocument/2006/relationships/slideLayout" Target="../slideLayouts/slideLayout203.xml"/><Relationship Id="rId8" Type="http://schemas.openxmlformats.org/officeDocument/2006/relationships/slideLayout" Target="../slideLayouts/slideLayout176.xml"/><Relationship Id="rId3" Type="http://schemas.openxmlformats.org/officeDocument/2006/relationships/slideLayout" Target="../slideLayouts/slideLayout171.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26" Type="http://schemas.openxmlformats.org/officeDocument/2006/relationships/slideLayout" Target="../slideLayouts/slideLayout232.xml"/><Relationship Id="rId3" Type="http://schemas.openxmlformats.org/officeDocument/2006/relationships/slideLayout" Target="../slideLayouts/slideLayout209.xml"/><Relationship Id="rId21" Type="http://schemas.openxmlformats.org/officeDocument/2006/relationships/slideLayout" Target="../slideLayouts/slideLayout227.xml"/><Relationship Id="rId34" Type="http://schemas.openxmlformats.org/officeDocument/2006/relationships/slideLayout" Target="../slideLayouts/slideLayout240.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5" Type="http://schemas.openxmlformats.org/officeDocument/2006/relationships/slideLayout" Target="../slideLayouts/slideLayout231.xml"/><Relationship Id="rId33" Type="http://schemas.openxmlformats.org/officeDocument/2006/relationships/slideLayout" Target="../slideLayouts/slideLayout239.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0" Type="http://schemas.openxmlformats.org/officeDocument/2006/relationships/slideLayout" Target="../slideLayouts/slideLayout226.xml"/><Relationship Id="rId29" Type="http://schemas.openxmlformats.org/officeDocument/2006/relationships/slideLayout" Target="../slideLayouts/slideLayout235.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24" Type="http://schemas.openxmlformats.org/officeDocument/2006/relationships/slideLayout" Target="../slideLayouts/slideLayout230.xml"/><Relationship Id="rId32" Type="http://schemas.openxmlformats.org/officeDocument/2006/relationships/slideLayout" Target="../slideLayouts/slideLayout238.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23" Type="http://schemas.openxmlformats.org/officeDocument/2006/relationships/slideLayout" Target="../slideLayouts/slideLayout229.xml"/><Relationship Id="rId28" Type="http://schemas.openxmlformats.org/officeDocument/2006/relationships/slideLayout" Target="../slideLayouts/slideLayout234.xml"/><Relationship Id="rId36" Type="http://schemas.openxmlformats.org/officeDocument/2006/relationships/theme" Target="../theme/theme7.xml"/><Relationship Id="rId10" Type="http://schemas.openxmlformats.org/officeDocument/2006/relationships/slideLayout" Target="../slideLayouts/slideLayout216.xml"/><Relationship Id="rId19" Type="http://schemas.openxmlformats.org/officeDocument/2006/relationships/slideLayout" Target="../slideLayouts/slideLayout225.xml"/><Relationship Id="rId31" Type="http://schemas.openxmlformats.org/officeDocument/2006/relationships/slideLayout" Target="../slideLayouts/slideLayout237.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 Id="rId22" Type="http://schemas.openxmlformats.org/officeDocument/2006/relationships/slideLayout" Target="../slideLayouts/slideLayout228.xml"/><Relationship Id="rId27" Type="http://schemas.openxmlformats.org/officeDocument/2006/relationships/slideLayout" Target="../slideLayouts/slideLayout233.xml"/><Relationship Id="rId30" Type="http://schemas.openxmlformats.org/officeDocument/2006/relationships/slideLayout" Target="../slideLayouts/slideLayout236.xml"/><Relationship Id="rId35" Type="http://schemas.openxmlformats.org/officeDocument/2006/relationships/slideLayout" Target="../slideLayouts/slideLayout241.xml"/><Relationship Id="rId8" Type="http://schemas.openxmlformats.org/officeDocument/2006/relationships/slideLayout" Target="../slideLayouts/slideLayout21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21" Type="http://schemas.openxmlformats.org/officeDocument/2006/relationships/slideLayout" Target="../slideLayouts/slideLayout262.xml"/><Relationship Id="rId34" Type="http://schemas.openxmlformats.org/officeDocument/2006/relationships/slideLayout" Target="../slideLayouts/slideLayout275.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33" Type="http://schemas.openxmlformats.org/officeDocument/2006/relationships/slideLayout" Target="../slideLayouts/slideLayout274.xml"/><Relationship Id="rId38" Type="http://schemas.openxmlformats.org/officeDocument/2006/relationships/theme" Target="../theme/theme8.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29" Type="http://schemas.openxmlformats.org/officeDocument/2006/relationships/slideLayout" Target="../slideLayouts/slideLayout270.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32" Type="http://schemas.openxmlformats.org/officeDocument/2006/relationships/slideLayout" Target="../slideLayouts/slideLayout273.xml"/><Relationship Id="rId37" Type="http://schemas.openxmlformats.org/officeDocument/2006/relationships/slideLayout" Target="../slideLayouts/slideLayout278.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36" Type="http://schemas.openxmlformats.org/officeDocument/2006/relationships/slideLayout" Target="../slideLayouts/slideLayout277.xm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31" Type="http://schemas.openxmlformats.org/officeDocument/2006/relationships/slideLayout" Target="../slideLayouts/slideLayout272.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 Id="rId30" Type="http://schemas.openxmlformats.org/officeDocument/2006/relationships/slideLayout" Target="../slideLayouts/slideLayout271.xml"/><Relationship Id="rId35" Type="http://schemas.openxmlformats.org/officeDocument/2006/relationships/slideLayout" Target="../slideLayouts/slideLayout276.xml"/><Relationship Id="rId8" Type="http://schemas.openxmlformats.org/officeDocument/2006/relationships/slideLayout" Target="../slideLayouts/slideLayout249.xml"/><Relationship Id="rId3" Type="http://schemas.openxmlformats.org/officeDocument/2006/relationships/slideLayout" Target="../slideLayouts/slideLayout24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18" Type="http://schemas.openxmlformats.org/officeDocument/2006/relationships/image" Target="../media/image25.emf"/><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17" Type="http://schemas.openxmlformats.org/officeDocument/2006/relationships/image" Target="../media/image24.jpeg"/><Relationship Id="rId2" Type="http://schemas.openxmlformats.org/officeDocument/2006/relationships/slideLayout" Target="../slideLayouts/slideLayout280.xml"/><Relationship Id="rId16" Type="http://schemas.openxmlformats.org/officeDocument/2006/relationships/theme" Target="../theme/theme9.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5" Type="http://schemas.openxmlformats.org/officeDocument/2006/relationships/slideLayout" Target="../slideLayouts/slideLayout29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slideLayout" Target="../slideLayouts/slideLayout2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28601"/>
            <a:ext cx="5486400" cy="952500"/>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381000" y="1714501"/>
            <a:ext cx="5486400" cy="4381500"/>
          </a:xfrm>
          <a:prstGeom prst="rect">
            <a:avLst/>
          </a:prstGeom>
        </p:spPr>
        <p:txBody>
          <a:bodyPr vert="horz" lIns="0" tIns="228600" rIns="0" bIns="0" rtlCol="0" ancho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11339010" y="6515119"/>
            <a:ext cx="471765" cy="190500"/>
          </a:xfrm>
          <a:prstGeom prst="rect">
            <a:avLst/>
          </a:prstGeom>
        </p:spPr>
      </p:pic>
      <p:sp>
        <p:nvSpPr>
          <p:cNvPr id="12" name="Footer Placeholder 3">
            <a:extLst>
              <a:ext uri="{FF2B5EF4-FFF2-40B4-BE49-F238E27FC236}">
                <a16:creationId xmlns:a16="http://schemas.microsoft.com/office/drawing/2014/main" id="{715DC06A-11C6-0D47-B601-059E7B9105E8}"/>
              </a:ext>
            </a:extLst>
          </p:cNvPr>
          <p:cNvSpPr txBox="1">
            <a:spLocks/>
          </p:cNvSpPr>
          <p:nvPr userDrawn="1"/>
        </p:nvSpPr>
        <p:spPr>
          <a:xfrm>
            <a:off x="762000" y="6583681"/>
            <a:ext cx="1903680" cy="182543"/>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65" b="0" i="0" dirty="0">
                <a:solidFill>
                  <a:schemeClr val="tx2">
                    <a:lumMod val="50000"/>
                  </a:schemeClr>
                </a:solidFill>
                <a:latin typeface="Arial Regular" charset="0"/>
              </a:rPr>
              <a:t>©</a:t>
            </a:r>
            <a:r>
              <a:rPr lang="en-US" sz="333" b="0" i="0" dirty="0">
                <a:solidFill>
                  <a:schemeClr val="tx2">
                    <a:lumMod val="50000"/>
                  </a:schemeClr>
                </a:solidFill>
                <a:latin typeface="Arial Regular" charset="0"/>
              </a:rPr>
              <a:t> </a:t>
            </a:r>
            <a:r>
              <a:rPr lang="en-US" sz="665" b="0" i="0" dirty="0">
                <a:solidFill>
                  <a:schemeClr val="tx2">
                    <a:lumMod val="50000"/>
                  </a:schemeClr>
                </a:solidFill>
                <a:latin typeface="Arial Regular" charset="0"/>
              </a:rPr>
              <a:t>2019 IBM Corporation</a:t>
            </a:r>
            <a:r>
              <a:rPr lang="en-US" sz="665" b="0" i="0" baseline="0" dirty="0">
                <a:solidFill>
                  <a:schemeClr val="tx2">
                    <a:lumMod val="50000"/>
                  </a:schemeClr>
                </a:solidFill>
                <a:latin typeface="Arial Regular" charset="0"/>
              </a:rPr>
              <a:t>              </a:t>
            </a:r>
            <a:r>
              <a:rPr lang="en-US" sz="665" b="0" i="0" dirty="0">
                <a:solidFill>
                  <a:schemeClr val="tx2">
                    <a:lumMod val="50000"/>
                  </a:schemeClr>
                </a:solidFill>
                <a:latin typeface="Arial Regular" charset="0"/>
              </a:rPr>
              <a:t> </a:t>
            </a:r>
          </a:p>
        </p:txBody>
      </p:sp>
      <p:sp>
        <p:nvSpPr>
          <p:cNvPr id="16" name="Slide Number Placeholder 2">
            <a:extLst>
              <a:ext uri="{FF2B5EF4-FFF2-40B4-BE49-F238E27FC236}">
                <a16:creationId xmlns:a16="http://schemas.microsoft.com/office/drawing/2014/main" id="{560E8403-F0D1-A74E-8AC8-2CF1832DFC43}"/>
              </a:ext>
            </a:extLst>
          </p:cNvPr>
          <p:cNvSpPr txBox="1">
            <a:spLocks/>
          </p:cNvSpPr>
          <p:nvPr userDrawn="1"/>
        </p:nvSpPr>
        <p:spPr>
          <a:xfrm>
            <a:off x="379049" y="6578160"/>
            <a:ext cx="273232" cy="182541"/>
          </a:xfrm>
          <a:prstGeom prst="rect">
            <a:avLst/>
          </a:prstGeom>
        </p:spPr>
        <p:txBody>
          <a:bodyPr lIns="0" tIns="0" rIns="0" bIns="0" anchor="ctr"/>
          <a:lstStyle>
            <a:defPPr>
              <a:defRPr lang="en-US"/>
            </a:defPPr>
            <a:lvl1pPr marL="0" algn="l" defTabSz="685800" rtl="0" eaLnBrk="1" latinLnBrk="0" hangingPunct="1">
              <a:defRPr sz="135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3FD999D4-B456-9943-89B7-30D56181CE18}" type="slidenum">
              <a:rPr lang="en-US" sz="667" b="0" i="0" smtClean="0">
                <a:solidFill>
                  <a:schemeClr val="tx2">
                    <a:lumMod val="50000"/>
                  </a:schemeClr>
                </a:solidFill>
                <a:latin typeface="Arial Regular" charset="0"/>
              </a:rPr>
              <a:pPr algn="l"/>
              <a:t>‹#›</a:t>
            </a:fld>
            <a:endParaRPr lang="en-US" sz="667" b="0" i="0" dirty="0">
              <a:solidFill>
                <a:schemeClr val="tx2">
                  <a:lumMod val="50000"/>
                </a:schemeClr>
              </a:solidFill>
              <a:latin typeface="Arial Regular" charset="0"/>
            </a:endParaRPr>
          </a:p>
        </p:txBody>
      </p:sp>
    </p:spTree>
    <p:extLst>
      <p:ext uri="{BB962C8B-B14F-4D97-AF65-F5344CB8AC3E}">
        <p14:creationId xmlns:p14="http://schemas.microsoft.com/office/powerpoint/2010/main" val="4872128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4016" r:id="rId27"/>
    <p:sldLayoutId id="2147484018" r:id="rId28"/>
    <p:sldLayoutId id="2147484035" r:id="rId29"/>
  </p:sldLayoutIdLst>
  <p:txStyles>
    <p:titleStyle>
      <a:lvl1pPr algn="l" defTabSz="914377" rtl="0" eaLnBrk="1" latinLnBrk="0" hangingPunct="1">
        <a:lnSpc>
          <a:spcPct val="90000"/>
        </a:lnSpc>
        <a:spcBef>
          <a:spcPct val="0"/>
        </a:spcBef>
        <a:buNone/>
        <a:defRPr sz="3000" b="0" i="0" kern="1200">
          <a:solidFill>
            <a:schemeClr val="tx1"/>
          </a:solidFill>
          <a:latin typeface="IBM Plex Sans" charset="0"/>
          <a:ea typeface="IBM Plex Sans" charset="0"/>
          <a:cs typeface="IBM Plex Sans" charset="0"/>
        </a:defRPr>
      </a:lvl1pPr>
    </p:titleStyle>
    <p:bodyStyle>
      <a:lvl1pPr marL="0" indent="0" algn="l" defTabSz="914377" rtl="0" eaLnBrk="1" latinLnBrk="0" hangingPunct="1">
        <a:lnSpc>
          <a:spcPct val="105000"/>
        </a:lnSpc>
        <a:spcBef>
          <a:spcPts val="500"/>
        </a:spcBef>
        <a:buFontTx/>
        <a:buNone/>
        <a:tabLst/>
        <a:defRPr sz="1667" b="0" i="0" kern="1200">
          <a:solidFill>
            <a:schemeClr val="tx1"/>
          </a:solidFill>
          <a:latin typeface="IBM Plex Sans" charset="0"/>
          <a:ea typeface="IBM Plex Sans" charset="0"/>
          <a:cs typeface="IBM Plex Sans" charset="0"/>
        </a:defRPr>
      </a:lvl1pPr>
      <a:lvl2pPr marL="190495" indent="-190495" algn="l" defTabSz="914377" rtl="0" eaLnBrk="1" latinLnBrk="0" hangingPunct="1">
        <a:lnSpc>
          <a:spcPct val="105000"/>
        </a:lnSpc>
        <a:spcBef>
          <a:spcPts val="500"/>
        </a:spcBef>
        <a:buFont typeface="Wingdings" panose="05000000000000000000" pitchFamily="2" charset="2"/>
        <a:buChar char="§"/>
        <a:defRPr lang="en-US" sz="1667" b="0" i="0" kern="1200" dirty="0" smtClean="0">
          <a:solidFill>
            <a:schemeClr val="tx1"/>
          </a:solidFill>
          <a:latin typeface="IBM Plex Sans" charset="0"/>
          <a:ea typeface="IBM Plex Sans" charset="0"/>
          <a:cs typeface="IBM Plex Sans" charset="0"/>
        </a:defRPr>
      </a:lvl2pPr>
      <a:lvl3pPr marL="380990" indent="-190495" algn="l" defTabSz="914377" rtl="0" eaLnBrk="1" latinLnBrk="0" hangingPunct="1">
        <a:lnSpc>
          <a:spcPct val="105000"/>
        </a:lnSpc>
        <a:spcBef>
          <a:spcPts val="500"/>
        </a:spcBef>
        <a:buSzPct val="80000"/>
        <a:buFont typeface="Arial" panose="020B0604020202020204" pitchFamily="34" charset="0"/>
        <a:buChar char="–"/>
        <a:defRPr lang="en-US" sz="1667" b="0" i="0" kern="1200" dirty="0" smtClean="0">
          <a:solidFill>
            <a:schemeClr val="tx1"/>
          </a:solidFill>
          <a:latin typeface="IBM Plex Sans" charset="0"/>
          <a:ea typeface="IBM Plex Sans" charset="0"/>
          <a:cs typeface="IBM Plex Sans" charset="0"/>
        </a:defRPr>
      </a:lvl3pPr>
      <a:lvl4pPr marL="571486" indent="-190495" algn="l" defTabSz="914377" rtl="0" eaLnBrk="1" latinLnBrk="0" hangingPunct="1">
        <a:lnSpc>
          <a:spcPct val="105000"/>
        </a:lnSpc>
        <a:spcBef>
          <a:spcPts val="500"/>
        </a:spcBef>
        <a:buFont typeface="Arial" panose="020B0604020202020204" pitchFamily="34" charset="0"/>
        <a:buChar char="•"/>
        <a:defRPr lang="en-US" sz="1667" b="0" i="0" kern="1200" dirty="0" smtClean="0">
          <a:solidFill>
            <a:schemeClr val="tx1"/>
          </a:solidFill>
          <a:latin typeface="IBM Plex Sans" charset="0"/>
          <a:ea typeface="IBM Plex Sans" charset="0"/>
          <a:cs typeface="IBM Plex Sans" charset="0"/>
        </a:defRPr>
      </a:lvl4pPr>
      <a:lvl5pPr marL="761981" indent="-190495" algn="l" defTabSz="914377" rtl="0" eaLnBrk="1" latinLnBrk="0" hangingPunct="1">
        <a:lnSpc>
          <a:spcPct val="105000"/>
        </a:lnSpc>
        <a:spcBef>
          <a:spcPts val="500"/>
        </a:spcBef>
        <a:buSzPct val="80000"/>
        <a:buFont typeface="Arial" panose="020B0604020202020204" pitchFamily="34" charset="0"/>
        <a:buChar char="–"/>
        <a:defRPr lang="en-US" sz="1667" b="0" i="0" kern="1200" dirty="0">
          <a:solidFill>
            <a:schemeClr val="tx1"/>
          </a:solidFill>
          <a:latin typeface="IBM Plex Sans" charset="0"/>
          <a:ea typeface="IBM Plex Sans" charset="0"/>
          <a:cs typeface="IBM Plex Sans"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7"/>
            <a:ext cx="5486400" cy="5988135"/>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6400800" y="256035"/>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aseline="0">
                <a:solidFill>
                  <a:schemeClr val="bg2"/>
                </a:solidFill>
                <a:latin typeface="+mn-lt"/>
                <a:ea typeface="Arial" charset="0"/>
                <a:cs typeface="Arial" charset="0"/>
              </a:defRPr>
            </a:lvl1pPr>
          </a:lstStyle>
          <a:p>
            <a:fld id="{3FD999D4-B456-9943-89B7-30D56181CE18}" type="slidenum">
              <a:rPr lang="en-US" smtClean="0"/>
              <a:pPr/>
              <a:t>‹#›</a:t>
            </a:fld>
            <a:endParaRPr lang="en-US"/>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a:t>#cpmcm-sales-win-room for all questions </a:t>
            </a:r>
          </a:p>
        </p:txBody>
      </p:sp>
    </p:spTree>
    <p:extLst>
      <p:ext uri="{BB962C8B-B14F-4D97-AF65-F5344CB8AC3E}">
        <p14:creationId xmlns:p14="http://schemas.microsoft.com/office/powerpoint/2010/main" val="14057161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 id="2147483774" r:id="rId30"/>
    <p:sldLayoutId id="2147483775" r:id="rId31"/>
    <p:sldLayoutId id="2147483776" r:id="rId32"/>
    <p:sldLayoutId id="2147483777" r:id="rId33"/>
    <p:sldLayoutId id="2147483778" r:id="rId34"/>
    <p:sldLayoutId id="2147483779" r:id="rId35"/>
  </p:sldLayoutIdLst>
  <p:hf sldNum="0" hdr="0" dt="0"/>
  <p:txStyles>
    <p:titleStyle>
      <a:lvl1pPr algn="l" defTabSz="609555" rtl="0" eaLnBrk="1" latinLnBrk="0" hangingPunct="1">
        <a:lnSpc>
          <a:spcPct val="90000"/>
        </a:lnSpc>
        <a:spcBef>
          <a:spcPct val="0"/>
        </a:spcBef>
        <a:buNone/>
        <a:defRPr sz="3200" kern="1200">
          <a:solidFill>
            <a:schemeClr val="bg2"/>
          </a:solidFill>
          <a:latin typeface="+mj-lt"/>
          <a:ea typeface="Arial" charset="0"/>
          <a:cs typeface="Arial" charset="0"/>
        </a:defRPr>
      </a:lvl1pPr>
    </p:titleStyle>
    <p:bodyStyle>
      <a:lvl1pPr marL="0" indent="0" algn="l" defTabSz="60955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01" indent="-230701" algn="l" defTabSz="60955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27" indent="-230701" algn="l" defTabSz="60955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06" indent="-224350" algn="l" defTabSz="60955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0953" indent="-230701" algn="l" defTabSz="60955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5"/>
            <a:ext cx="5486400" cy="5988135"/>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6400800" y="256033"/>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aseline="0">
                <a:solidFill>
                  <a:schemeClr val="bg2"/>
                </a:solidFill>
                <a:latin typeface="+mn-lt"/>
                <a:ea typeface="Arial" charset="0"/>
                <a:cs typeface="Arial" charset="0"/>
              </a:defRPr>
            </a:lvl1pPr>
          </a:lstStyle>
          <a:p>
            <a:fld id="{3FD999D4-B456-9943-89B7-30D56181CE18}" type="slidenum">
              <a:rPr lang="en-US" smtClean="0"/>
              <a:pPr/>
              <a:t>‹#›</a:t>
            </a:fld>
            <a:endParaRPr lang="en-US"/>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a:t>Think 2019 / © 2019 IBM Corporation
</a:t>
            </a:r>
          </a:p>
        </p:txBody>
      </p:sp>
    </p:spTree>
    <p:extLst>
      <p:ext uri="{BB962C8B-B14F-4D97-AF65-F5344CB8AC3E}">
        <p14:creationId xmlns:p14="http://schemas.microsoft.com/office/powerpoint/2010/main" val="120797136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18" r:id="rId28"/>
    <p:sldLayoutId id="2147483819" r:id="rId29"/>
    <p:sldLayoutId id="2147483820" r:id="rId30"/>
    <p:sldLayoutId id="2147483821" r:id="rId31"/>
    <p:sldLayoutId id="2147483822" r:id="rId32"/>
    <p:sldLayoutId id="2147483823" r:id="rId33"/>
    <p:sldLayoutId id="2147483824" r:id="rId34"/>
    <p:sldLayoutId id="2147483825" r:id="rId35"/>
    <p:sldLayoutId id="2147483826" r:id="rId36"/>
    <p:sldLayoutId id="2147483827" r:id="rId37"/>
    <p:sldLayoutId id="2147483828" r:id="rId38"/>
  </p:sldLayoutIdLst>
  <p:hf sldNum="0" hdr="0" dt="0"/>
  <p:txStyles>
    <p:titleStyle>
      <a:lvl1pPr algn="l" defTabSz="609585" rtl="0" eaLnBrk="1" latinLnBrk="0" hangingPunct="1">
        <a:lnSpc>
          <a:spcPct val="90000"/>
        </a:lnSpc>
        <a:spcBef>
          <a:spcPct val="0"/>
        </a:spcBef>
        <a:buNone/>
        <a:defRPr sz="3200" kern="1200">
          <a:solidFill>
            <a:schemeClr val="bg2"/>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B14DCE1-13B3-4F3F-A7AF-B9FB2E044AEE}"/>
              </a:ext>
            </a:extLst>
          </p:cNvPr>
          <p:cNvGraphicFramePr>
            <a:graphicFrameLocks noChangeAspect="1"/>
          </p:cNvGraphicFramePr>
          <p:nvPr userDrawn="1">
            <p:custDataLst>
              <p:tags r:id="rId44"/>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3153" name="think-cell Slide" r:id="rId46" imgW="395" imgH="394" progId="TCLayout.ActiveDocument.1">
                  <p:embed/>
                </p:oleObj>
              </mc:Choice>
              <mc:Fallback>
                <p:oleObj name="think-cell Slide" r:id="rId46" imgW="395" imgH="394" progId="TCLayout.ActiveDocument.1">
                  <p:embed/>
                  <p:pic>
                    <p:nvPicPr>
                      <p:cNvPr id="5" name="Object 4" hidden="1">
                        <a:extLst>
                          <a:ext uri="{FF2B5EF4-FFF2-40B4-BE49-F238E27FC236}">
                            <a16:creationId xmlns:a16="http://schemas.microsoft.com/office/drawing/2014/main" id="{7B14DCE1-13B3-4F3F-A7AF-B9FB2E044AEE}"/>
                          </a:ext>
                        </a:extLst>
                      </p:cNvPr>
                      <p:cNvPicPr/>
                      <p:nvPr/>
                    </p:nvPicPr>
                    <p:blipFill>
                      <a:blip r:embed="rId47"/>
                      <a:stretch>
                        <a:fillRect/>
                      </a:stretch>
                    </p:blipFill>
                    <p:spPr>
                      <a:xfrm>
                        <a:off x="2118" y="2118"/>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A959796-2D5E-4F2C-9478-D74470C3B886}"/>
              </a:ext>
            </a:extLst>
          </p:cNvPr>
          <p:cNvSpPr/>
          <p:nvPr userDrawn="1">
            <p:custDataLst>
              <p:tags r:id="rId45"/>
            </p:custDataLst>
          </p:nvPr>
        </p:nvSpPr>
        <p:spPr>
          <a:xfrm>
            <a:off x="0" y="0"/>
            <a:ext cx="211667" cy="211667"/>
          </a:xfrm>
          <a:prstGeom prst="rect">
            <a:avLst/>
          </a:prstGeom>
        </p:spPr>
        <p:txBody>
          <a:bodyPr vert="horz" wrap="none" lIns="0" tIns="0" rIns="0" bIns="0" numCol="1" spcCol="0" rtlCol="0" anchor="ctr" anchorCtr="0">
            <a:noAutofit/>
          </a:bodyPr>
          <a:lstStyle/>
          <a:p>
            <a:pPr marL="0" lvl="0" indent="0" algn="ctr"/>
            <a:endParaRPr lang="en-US" sz="3200" b="0" i="0" baseline="0" dirty="0" err="1">
              <a:solidFill>
                <a:srgbClr val="FFFFFF"/>
              </a:solidFill>
              <a:latin typeface="IBM Plex Sans" panose="020B0503050203000203" pitchFamily="34" charset="0"/>
              <a:cs typeface="Arial" panose="020B0604020202020204" pitchFamily="34" charset="0"/>
              <a:sym typeface="IBM Plex Sans" panose="020B0503050203000203" pitchFamily="34" charset="0"/>
            </a:endParaRPr>
          </a:p>
        </p:txBody>
      </p:sp>
      <p:sp>
        <p:nvSpPr>
          <p:cNvPr id="2" name="Title Placeholder 1"/>
          <p:cNvSpPr>
            <a:spLocks noGrp="1"/>
          </p:cNvSpPr>
          <p:nvPr>
            <p:ph type="title"/>
          </p:nvPr>
        </p:nvSpPr>
        <p:spPr>
          <a:xfrm>
            <a:off x="304800" y="268226"/>
            <a:ext cx="5486400" cy="5988135"/>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6400800" y="256034"/>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aseline="0">
                <a:solidFill>
                  <a:schemeClr val="bg2"/>
                </a:solidFill>
                <a:latin typeface="+mn-lt"/>
                <a:ea typeface="IBM Plex Sans" panose="020B0503050203000203" pitchFamily="34" charset="0"/>
                <a:cs typeface="Arial" charset="0"/>
              </a:defRPr>
            </a:lvl1pPr>
          </a:lstStyle>
          <a:p>
            <a:fld id="{3FD999D4-B456-9943-89B7-30D56181CE18}" type="slidenum">
              <a:rPr lang="en-US" smtClean="0">
                <a:solidFill>
                  <a:srgbClr val="000000"/>
                </a:solidFill>
              </a:rPr>
              <a:pPr/>
              <a:t>‹#›</a:t>
            </a:fld>
            <a:endParaRPr lang="en-US">
              <a:solidFill>
                <a:srgbClr val="000000"/>
              </a:solidFill>
            </a:endParaRPr>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IBM Plex Sans" panose="020B0503050203000203" pitchFamily="34" charset="0"/>
                <a:cs typeface="Arial" charset="0"/>
              </a:defRPr>
            </a:lvl1pPr>
          </a:lstStyle>
          <a:p>
            <a:r>
              <a:rPr lang="en-US">
                <a:solidFill>
                  <a:srgbClr val="000000"/>
                </a:solidFill>
              </a:rPr>
              <a:t>© 2019 IBM Corporation</a:t>
            </a:r>
          </a:p>
        </p:txBody>
      </p:sp>
    </p:spTree>
    <p:extLst>
      <p:ext uri="{BB962C8B-B14F-4D97-AF65-F5344CB8AC3E}">
        <p14:creationId xmlns:p14="http://schemas.microsoft.com/office/powerpoint/2010/main" val="18169973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 id="2147483853" r:id="rId23"/>
    <p:sldLayoutId id="2147483854" r:id="rId24"/>
    <p:sldLayoutId id="2147483855" r:id="rId25"/>
    <p:sldLayoutId id="2147483856" r:id="rId26"/>
    <p:sldLayoutId id="2147483857" r:id="rId27"/>
    <p:sldLayoutId id="2147483858" r:id="rId28"/>
    <p:sldLayoutId id="2147483859" r:id="rId29"/>
    <p:sldLayoutId id="2147483860" r:id="rId30"/>
    <p:sldLayoutId id="2147483861" r:id="rId31"/>
    <p:sldLayoutId id="2147483862" r:id="rId32"/>
    <p:sldLayoutId id="2147483863" r:id="rId33"/>
    <p:sldLayoutId id="2147483864" r:id="rId34"/>
    <p:sldLayoutId id="2147483865" r:id="rId35"/>
    <p:sldLayoutId id="2147483866" r:id="rId36"/>
    <p:sldLayoutId id="2147483867" r:id="rId37"/>
    <p:sldLayoutId id="2147483868" r:id="rId38"/>
    <p:sldLayoutId id="2147483869" r:id="rId39"/>
    <p:sldLayoutId id="2147483870" r:id="rId40"/>
    <p:sldLayoutId id="2147483871" r:id="rId41"/>
  </p:sldLayoutIdLst>
  <p:hf hdr="0" dt="0"/>
  <p:txStyles>
    <p:titleStyle>
      <a:lvl1pPr algn="l" defTabSz="609570" rtl="0" eaLnBrk="1" latinLnBrk="0" hangingPunct="1">
        <a:lnSpc>
          <a:spcPct val="90000"/>
        </a:lnSpc>
        <a:spcBef>
          <a:spcPct val="0"/>
        </a:spcBef>
        <a:buNone/>
        <a:defRPr sz="3200" kern="1200">
          <a:solidFill>
            <a:schemeClr val="bg2"/>
          </a:solidFill>
          <a:latin typeface="+mj-lt"/>
          <a:ea typeface="IBM Plex Sans" panose="020B0503050203000203" pitchFamily="34" charset="0"/>
          <a:cs typeface="Arial" charset="0"/>
        </a:defRPr>
      </a:lvl1pPr>
    </p:titleStyle>
    <p:bodyStyle>
      <a:lvl1pPr marL="0" indent="0" algn="l" defTabSz="609570" rtl="0" eaLnBrk="1" latinLnBrk="0" hangingPunct="1">
        <a:lnSpc>
          <a:spcPct val="100000"/>
        </a:lnSpc>
        <a:spcBef>
          <a:spcPts val="1467"/>
        </a:spcBef>
        <a:buFont typeface="Arial"/>
        <a:buNone/>
        <a:defRPr sz="1867" kern="1200">
          <a:solidFill>
            <a:schemeClr val="bg2"/>
          </a:solidFill>
          <a:latin typeface="+mn-lt"/>
          <a:ea typeface="IBM Plex Sans" panose="020B0503050203000203" pitchFamily="34" charset="0"/>
          <a:cs typeface="Arial" charset="0"/>
        </a:defRPr>
      </a:lvl1pPr>
      <a:lvl2pPr marL="230706" indent="-230706" algn="l" defTabSz="609570" rtl="0" eaLnBrk="1" latinLnBrk="0" hangingPunct="1">
        <a:lnSpc>
          <a:spcPct val="100000"/>
        </a:lnSpc>
        <a:spcBef>
          <a:spcPts val="1467"/>
        </a:spcBef>
        <a:spcAft>
          <a:spcPts val="0"/>
        </a:spcAft>
        <a:buFont typeface="Arial"/>
        <a:buChar char="–"/>
        <a:defRPr sz="1867" kern="1200">
          <a:solidFill>
            <a:schemeClr val="bg2"/>
          </a:solidFill>
          <a:latin typeface="+mn-lt"/>
          <a:ea typeface="IBM Plex Sans" panose="020B0503050203000203" pitchFamily="34" charset="0"/>
          <a:cs typeface="Arial" charset="0"/>
        </a:defRPr>
      </a:lvl2pPr>
      <a:lvl3pPr marL="529140" indent="-230706" algn="l" defTabSz="609570" rtl="0" eaLnBrk="1" latinLnBrk="0" hangingPunct="1">
        <a:lnSpc>
          <a:spcPct val="100000"/>
        </a:lnSpc>
        <a:spcBef>
          <a:spcPts val="1467"/>
        </a:spcBef>
        <a:spcAft>
          <a:spcPts val="0"/>
        </a:spcAft>
        <a:buFont typeface="Arial"/>
        <a:buChar char="•"/>
        <a:defRPr sz="1867" kern="1200">
          <a:solidFill>
            <a:schemeClr val="bg2"/>
          </a:solidFill>
          <a:latin typeface="+mn-lt"/>
          <a:ea typeface="IBM Plex Sans" panose="020B0503050203000203" pitchFamily="34" charset="0"/>
          <a:cs typeface="Arial" charset="0"/>
        </a:defRPr>
      </a:lvl3pPr>
      <a:lvl4pPr marL="833926" indent="-224356" algn="l" defTabSz="609570" rtl="0" eaLnBrk="1" latinLnBrk="0" hangingPunct="1">
        <a:lnSpc>
          <a:spcPct val="100000"/>
        </a:lnSpc>
        <a:spcBef>
          <a:spcPts val="1467"/>
        </a:spcBef>
        <a:spcAft>
          <a:spcPts val="0"/>
        </a:spcAft>
        <a:buFont typeface="Arial"/>
        <a:buChar char="–"/>
        <a:defRPr sz="1867" kern="1200">
          <a:solidFill>
            <a:schemeClr val="bg2"/>
          </a:solidFill>
          <a:latin typeface="+mn-lt"/>
          <a:ea typeface="IBM Plex Sans" panose="020B0503050203000203" pitchFamily="34" charset="0"/>
          <a:cs typeface="Arial" charset="0"/>
        </a:defRPr>
      </a:lvl4pPr>
      <a:lvl5pPr marL="1070980" indent="-230706" algn="l" defTabSz="609570" rtl="0" eaLnBrk="1" latinLnBrk="0" hangingPunct="1">
        <a:lnSpc>
          <a:spcPct val="100000"/>
        </a:lnSpc>
        <a:spcBef>
          <a:spcPts val="1467"/>
        </a:spcBef>
        <a:spcAft>
          <a:spcPts val="0"/>
        </a:spcAft>
        <a:buFont typeface="Arial"/>
        <a:buChar char="»"/>
        <a:defRPr sz="1867" kern="1200">
          <a:solidFill>
            <a:schemeClr val="bg2"/>
          </a:solidFill>
          <a:latin typeface="+mn-lt"/>
          <a:ea typeface="IBM Plex Sans" panose="020B0503050203000203" pitchFamily="34" charset="0"/>
          <a:cs typeface="Arial"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7/23/2020</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20264500"/>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 id="2147483895" r:id="rId20"/>
    <p:sldLayoutId id="2147483896" r:id="rId21"/>
    <p:sldLayoutId id="2147483897" r:id="rId22"/>
    <p:sldLayoutId id="2147483898" r:id="rId23"/>
    <p:sldLayoutId id="2147483900" r:id="rId24"/>
    <p:sldLayoutId id="2147483901" r:id="rId25"/>
  </p:sldLayoutIdLst>
  <p:txStyles>
    <p:titleStyle>
      <a:lvl1pPr algn="l" defTabSz="914377"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594" indent="-228594" algn="l" defTabSz="914377"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5"/>
            <a:ext cx="5486400" cy="5988135"/>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6400800" y="256033"/>
            <a:ext cx="5486400" cy="600032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aseline="0">
                <a:solidFill>
                  <a:schemeClr val="bg2"/>
                </a:solidFill>
                <a:latin typeface="+mn-lt"/>
                <a:ea typeface="Arial" charset="0"/>
                <a:cs typeface="Arial" charset="0"/>
              </a:defRPr>
            </a:lvl1pPr>
          </a:lstStyle>
          <a:p>
            <a:fld id="{3FD999D4-B456-9943-89B7-30D56181CE18}" type="slidenum">
              <a:rPr lang="en-US" smtClean="0"/>
              <a:pPr/>
              <a:t>‹#›</a:t>
            </a:fld>
            <a:endParaRPr lang="en-US"/>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dirty="0"/>
              <a:t>IBM Cloud / DOC ID / Month XX, 2019 / © 2019 IBM Corporation</a:t>
            </a:r>
          </a:p>
        </p:txBody>
      </p:sp>
    </p:spTree>
    <p:extLst>
      <p:ext uri="{BB962C8B-B14F-4D97-AF65-F5344CB8AC3E}">
        <p14:creationId xmlns:p14="http://schemas.microsoft.com/office/powerpoint/2010/main" val="831180478"/>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 id="2147483923" r:id="rId21"/>
    <p:sldLayoutId id="2147483924" r:id="rId22"/>
    <p:sldLayoutId id="2147483925" r:id="rId23"/>
    <p:sldLayoutId id="2147483926" r:id="rId24"/>
    <p:sldLayoutId id="2147483927" r:id="rId25"/>
    <p:sldLayoutId id="2147483928" r:id="rId26"/>
    <p:sldLayoutId id="2147483929" r:id="rId27"/>
    <p:sldLayoutId id="2147483930" r:id="rId28"/>
    <p:sldLayoutId id="2147483931" r:id="rId29"/>
    <p:sldLayoutId id="2147483932" r:id="rId30"/>
    <p:sldLayoutId id="2147483933" r:id="rId31"/>
    <p:sldLayoutId id="2147483934" r:id="rId32"/>
    <p:sldLayoutId id="2147483935" r:id="rId33"/>
    <p:sldLayoutId id="2147483936" r:id="rId34"/>
    <p:sldLayoutId id="2147483937" r:id="rId35"/>
    <p:sldLayoutId id="2147483938" r:id="rId36"/>
    <p:sldLayoutId id="2147483940" r:id="rId37"/>
    <p:sldLayoutId id="2147483941" r:id="rId38"/>
  </p:sldLayoutIdLst>
  <p:hf hdr="0" dt="0"/>
  <p:txStyles>
    <p:titleStyle>
      <a:lvl1pPr algn="l" defTabSz="609585" rtl="0" eaLnBrk="1" latinLnBrk="0" hangingPunct="1">
        <a:lnSpc>
          <a:spcPct val="90000"/>
        </a:lnSpc>
        <a:spcBef>
          <a:spcPct val="0"/>
        </a:spcBef>
        <a:buNone/>
        <a:defRPr sz="3200" kern="1200">
          <a:solidFill>
            <a:schemeClr val="bg2"/>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5"/>
            <a:ext cx="5486400" cy="5988135"/>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6400800" y="256033"/>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aseline="0">
                <a:solidFill>
                  <a:schemeClr val="tx1"/>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dirty="0"/>
              <a:t>IBM Cloud / DOC ID / </a:t>
            </a:r>
            <a:r>
              <a:rPr lang="de-DE" dirty="0" err="1"/>
              <a:t>Month</a:t>
            </a:r>
            <a:r>
              <a:rPr lang="de-DE" dirty="0"/>
              <a:t> XX, 2019 / © 2019 IBM Corporation</a:t>
            </a:r>
            <a:endParaRPr lang="en-US" dirty="0"/>
          </a:p>
        </p:txBody>
      </p:sp>
    </p:spTree>
    <p:extLst>
      <p:ext uri="{BB962C8B-B14F-4D97-AF65-F5344CB8AC3E}">
        <p14:creationId xmlns:p14="http://schemas.microsoft.com/office/powerpoint/2010/main" val="798433323"/>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 id="2147483960" r:id="rId18"/>
    <p:sldLayoutId id="2147483961" r:id="rId19"/>
    <p:sldLayoutId id="2147483962" r:id="rId20"/>
    <p:sldLayoutId id="2147483963" r:id="rId21"/>
    <p:sldLayoutId id="2147483964" r:id="rId22"/>
    <p:sldLayoutId id="2147483965" r:id="rId23"/>
    <p:sldLayoutId id="2147483966" r:id="rId24"/>
    <p:sldLayoutId id="2147483967" r:id="rId25"/>
    <p:sldLayoutId id="2147483968" r:id="rId26"/>
    <p:sldLayoutId id="2147483969" r:id="rId27"/>
    <p:sldLayoutId id="2147483970" r:id="rId28"/>
    <p:sldLayoutId id="2147483971" r:id="rId29"/>
    <p:sldLayoutId id="2147483972" r:id="rId30"/>
    <p:sldLayoutId id="2147483973" r:id="rId31"/>
    <p:sldLayoutId id="2147483974" r:id="rId32"/>
    <p:sldLayoutId id="2147483975" r:id="rId33"/>
    <p:sldLayoutId id="2147483976" r:id="rId34"/>
    <p:sldLayoutId id="2147483977" r:id="rId35"/>
  </p:sldLayoutIdLst>
  <p:hf hdr="0" dt="0"/>
  <p:txStyles>
    <p:titleStyle>
      <a:lvl1pPr algn="l" defTabSz="609585" rtl="0" eaLnBrk="1" latinLnBrk="0" hangingPunct="1">
        <a:lnSpc>
          <a:spcPct val="90000"/>
        </a:lnSpc>
        <a:spcBef>
          <a:spcPct val="0"/>
        </a:spcBef>
        <a:buNone/>
        <a:defRPr sz="3200" kern="1200">
          <a:solidFill>
            <a:schemeClr val="tx1"/>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tx1"/>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5"/>
            <a:ext cx="5486400" cy="5988135"/>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6400800" y="256033"/>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aseline="0">
                <a:solidFill>
                  <a:schemeClr val="bg2"/>
                </a:solidFill>
                <a:latin typeface="+mn-lt"/>
                <a:ea typeface="Arial" charset="0"/>
                <a:cs typeface="Arial" charset="0"/>
              </a:defRPr>
            </a:lvl1pPr>
          </a:lstStyle>
          <a:p>
            <a:fld id="{3FD999D4-B456-9943-89B7-30D56181CE18}" type="slidenum">
              <a:rPr lang="en-US" smtClean="0"/>
              <a:pPr/>
              <a:t>‹#›</a:t>
            </a:fld>
            <a:endParaRPr lang="en-US"/>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en-US"/>
              <a:t>IBM Cloud/October 2019 / © 2019 IBM Corporation
</a:t>
            </a:r>
          </a:p>
        </p:txBody>
      </p:sp>
    </p:spTree>
    <p:extLst>
      <p:ext uri="{BB962C8B-B14F-4D97-AF65-F5344CB8AC3E}">
        <p14:creationId xmlns:p14="http://schemas.microsoft.com/office/powerpoint/2010/main" val="2131480642"/>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 id="2147484006" r:id="rId28"/>
    <p:sldLayoutId id="2147484007" r:id="rId29"/>
    <p:sldLayoutId id="2147484008" r:id="rId30"/>
    <p:sldLayoutId id="2147484009" r:id="rId31"/>
    <p:sldLayoutId id="2147484010" r:id="rId32"/>
    <p:sldLayoutId id="2147484011" r:id="rId33"/>
    <p:sldLayoutId id="2147484012" r:id="rId34"/>
    <p:sldLayoutId id="2147484013" r:id="rId35"/>
    <p:sldLayoutId id="2147484014" r:id="rId36"/>
    <p:sldLayoutId id="2147484015" r:id="rId37"/>
  </p:sldLayoutIdLst>
  <p:hf sldNum="0" hdr="0" dt="0"/>
  <p:txStyles>
    <p:titleStyle>
      <a:lvl1pPr algn="l" defTabSz="609585" rtl="0" eaLnBrk="1" latinLnBrk="0" hangingPunct="1">
        <a:lnSpc>
          <a:spcPct val="90000"/>
        </a:lnSpc>
        <a:spcBef>
          <a:spcPct val="0"/>
        </a:spcBef>
        <a:buNone/>
        <a:defRPr sz="3200" kern="1200">
          <a:solidFill>
            <a:schemeClr val="bg2"/>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9286AD5F-FEE0-354E-B173-1EAF0D31F745}"/>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0" y="1150622"/>
            <a:ext cx="12192000" cy="248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le Placeholder 1"/>
          <p:cNvSpPr>
            <a:spLocks noGrp="1" noChangeArrowheads="1"/>
          </p:cNvSpPr>
          <p:nvPr>
            <p:ph type="title"/>
          </p:nvPr>
        </p:nvSpPr>
        <p:spPr bwMode="auto">
          <a:xfrm>
            <a:off x="837866" y="374286"/>
            <a:ext cx="9812667" cy="77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noChangeArrowheads="1"/>
          </p:cNvSpPr>
          <p:nvPr>
            <p:ph type="body" idx="1"/>
          </p:nvPr>
        </p:nvSpPr>
        <p:spPr bwMode="auto">
          <a:xfrm>
            <a:off x="837866" y="1399538"/>
            <a:ext cx="10516269" cy="47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837866" y="6356821"/>
            <a:ext cx="2743423" cy="365001"/>
          </a:xfrm>
          <a:prstGeom prst="rect">
            <a:avLst/>
          </a:prstGeom>
        </p:spPr>
        <p:txBody>
          <a:bodyPr vert="horz" lIns="91440" tIns="45720" rIns="91440" bIns="45720" rtlCol="0" anchor="ctr"/>
          <a:lstStyle>
            <a:lvl1pPr algn="l" eaLnBrk="1" fontAlgn="auto" hangingPunct="1">
              <a:spcBef>
                <a:spcPts val="0"/>
              </a:spcBef>
              <a:spcAft>
                <a:spcPts val="0"/>
              </a:spcAft>
              <a:defRPr sz="843">
                <a:solidFill>
                  <a:schemeClr val="tx1">
                    <a:tint val="75000"/>
                  </a:schemeClr>
                </a:solidFill>
                <a:latin typeface="Source Sans Pro" panose="020B0503030403020204" pitchFamily="34" charset="0"/>
                <a:ea typeface="Source Sans Pro" panose="020B0503030403020204" pitchFamily="34" charset="0"/>
              </a:defRPr>
            </a:lvl1pPr>
          </a:lstStyle>
          <a:p>
            <a:pPr>
              <a:defRPr/>
            </a:pPr>
            <a:fld id="{B445200B-EB09-46C2-8B22-C6A0BD9D067D}" type="datetimeFigureOut">
              <a:rPr lang="en-US" smtClean="0"/>
              <a:pPr>
                <a:defRPr/>
              </a:pPr>
              <a:t>7/23/2020</a:t>
            </a:fld>
            <a:endParaRPr lang="en-US" dirty="0"/>
          </a:p>
        </p:txBody>
      </p:sp>
      <p:sp>
        <p:nvSpPr>
          <p:cNvPr id="5" name="Footer Placeholder 4"/>
          <p:cNvSpPr>
            <a:spLocks noGrp="1"/>
          </p:cNvSpPr>
          <p:nvPr>
            <p:ph type="ftr" sz="quarter" idx="3"/>
          </p:nvPr>
        </p:nvSpPr>
        <p:spPr>
          <a:xfrm>
            <a:off x="4038712" y="6356821"/>
            <a:ext cx="4114577" cy="365001"/>
          </a:xfrm>
          <a:prstGeom prst="rect">
            <a:avLst/>
          </a:prstGeom>
        </p:spPr>
        <p:txBody>
          <a:bodyPr vert="horz" lIns="91440" tIns="45720" rIns="91440" bIns="45720" rtlCol="0" anchor="ctr"/>
          <a:lstStyle>
            <a:lvl1pPr algn="ctr" eaLnBrk="1" fontAlgn="auto" hangingPunct="1">
              <a:spcBef>
                <a:spcPts val="0"/>
              </a:spcBef>
              <a:spcAft>
                <a:spcPts val="0"/>
              </a:spcAft>
              <a:defRPr sz="843">
                <a:solidFill>
                  <a:schemeClr val="tx1">
                    <a:tint val="75000"/>
                  </a:schemeClr>
                </a:solidFill>
                <a:latin typeface="Source Sans Pro" panose="020B0503030403020204" pitchFamily="34" charset="0"/>
                <a:ea typeface="Source Sans Pro" panose="020B0503030403020204" pitchFamily="34" charset="0"/>
              </a:defRPr>
            </a:lvl1pPr>
          </a:lstStyle>
          <a:p>
            <a:pPr>
              <a:defRPr/>
            </a:pPr>
            <a:endParaRPr lang="en-US" dirty="0"/>
          </a:p>
        </p:txBody>
      </p:sp>
      <p:sp>
        <p:nvSpPr>
          <p:cNvPr id="6" name="Slide Number Placeholder 5"/>
          <p:cNvSpPr>
            <a:spLocks noGrp="1"/>
          </p:cNvSpPr>
          <p:nvPr>
            <p:ph type="sldNum" sz="quarter" idx="4"/>
          </p:nvPr>
        </p:nvSpPr>
        <p:spPr>
          <a:xfrm>
            <a:off x="8610712" y="6356821"/>
            <a:ext cx="2743423" cy="365001"/>
          </a:xfrm>
          <a:prstGeom prst="rect">
            <a:avLst/>
          </a:prstGeom>
        </p:spPr>
        <p:txBody>
          <a:bodyPr vert="horz" lIns="91440" tIns="45720" rIns="91440" bIns="45720" rtlCol="0" anchor="ctr"/>
          <a:lstStyle>
            <a:lvl1pPr algn="r" eaLnBrk="1" fontAlgn="auto" hangingPunct="1">
              <a:spcBef>
                <a:spcPts val="0"/>
              </a:spcBef>
              <a:spcAft>
                <a:spcPts val="0"/>
              </a:spcAft>
              <a:defRPr sz="843">
                <a:solidFill>
                  <a:schemeClr val="tx1">
                    <a:tint val="75000"/>
                  </a:schemeClr>
                </a:solidFill>
                <a:latin typeface="Source Sans Pro" panose="020B0503030403020204" pitchFamily="34" charset="0"/>
                <a:ea typeface="Source Sans Pro" panose="020B0503030403020204" pitchFamily="34" charset="0"/>
              </a:defRPr>
            </a:lvl1pPr>
          </a:lstStyle>
          <a:p>
            <a:pPr>
              <a:defRPr/>
            </a:pPr>
            <a:fld id="{78D1616F-43DD-4044-BAA0-1DF3C4F1761E}" type="slidenum">
              <a:rPr lang="en-US" smtClean="0"/>
              <a:pPr>
                <a:defRPr/>
              </a:pPr>
              <a:t>‹#›</a:t>
            </a:fld>
            <a:endParaRPr lang="en-US" dirty="0"/>
          </a:p>
        </p:txBody>
      </p:sp>
      <p:pic>
        <p:nvPicPr>
          <p:cNvPr id="8" name="Picture 7">
            <a:extLst>
              <a:ext uri="{FF2B5EF4-FFF2-40B4-BE49-F238E27FC236}">
                <a16:creationId xmlns:a16="http://schemas.microsoft.com/office/drawing/2014/main" id="{3419484D-F8F2-C24B-8383-B77C7079C18E}"/>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1207197" y="230531"/>
            <a:ext cx="809695" cy="77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872707"/>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 id="2147484034" r:id="rId15"/>
  </p:sldLayoutIdLst>
  <p:txStyles>
    <p:titleStyle>
      <a:lvl1pPr algn="l" rtl="0" eaLnBrk="1" fontAlgn="base" hangingPunct="1">
        <a:lnSpc>
          <a:spcPct val="90000"/>
        </a:lnSpc>
        <a:spcBef>
          <a:spcPct val="0"/>
        </a:spcBef>
        <a:spcAft>
          <a:spcPct val="0"/>
        </a:spcAft>
        <a:defRPr sz="3795" b="0" i="0" kern="1200">
          <a:solidFill>
            <a:schemeClr val="tx1"/>
          </a:solidFill>
          <a:latin typeface="Source Sans Pro Light" panose="020F0302020204030204" pitchFamily="34" charset="0"/>
          <a:ea typeface="Source Sans Pro" panose="020B0503030403020204" pitchFamily="34" charset="0"/>
          <a:cs typeface="Source Sans Pro Light" panose="020F0302020204030204" pitchFamily="34" charset="0"/>
        </a:defRPr>
      </a:lvl1pPr>
      <a:lvl2pPr algn="l" rtl="0" eaLnBrk="1" fontAlgn="base" hangingPunct="1">
        <a:lnSpc>
          <a:spcPct val="90000"/>
        </a:lnSpc>
        <a:spcBef>
          <a:spcPct val="0"/>
        </a:spcBef>
        <a:spcAft>
          <a:spcPct val="0"/>
        </a:spcAft>
        <a:defRPr sz="3092">
          <a:solidFill>
            <a:schemeClr val="tx1"/>
          </a:solidFill>
          <a:latin typeface="Calibri" panose="020F0502020204030204" pitchFamily="34" charset="0"/>
        </a:defRPr>
      </a:lvl2pPr>
      <a:lvl3pPr algn="l" rtl="0" eaLnBrk="1" fontAlgn="base" hangingPunct="1">
        <a:lnSpc>
          <a:spcPct val="90000"/>
        </a:lnSpc>
        <a:spcBef>
          <a:spcPct val="0"/>
        </a:spcBef>
        <a:spcAft>
          <a:spcPct val="0"/>
        </a:spcAft>
        <a:defRPr sz="3092">
          <a:solidFill>
            <a:schemeClr val="tx1"/>
          </a:solidFill>
          <a:latin typeface="Calibri" panose="020F0502020204030204" pitchFamily="34" charset="0"/>
        </a:defRPr>
      </a:lvl3pPr>
      <a:lvl4pPr algn="l" rtl="0" eaLnBrk="1" fontAlgn="base" hangingPunct="1">
        <a:lnSpc>
          <a:spcPct val="90000"/>
        </a:lnSpc>
        <a:spcBef>
          <a:spcPct val="0"/>
        </a:spcBef>
        <a:spcAft>
          <a:spcPct val="0"/>
        </a:spcAft>
        <a:defRPr sz="3092">
          <a:solidFill>
            <a:schemeClr val="tx1"/>
          </a:solidFill>
          <a:latin typeface="Calibri" panose="020F0502020204030204" pitchFamily="34" charset="0"/>
        </a:defRPr>
      </a:lvl4pPr>
      <a:lvl5pPr algn="l" rtl="0" eaLnBrk="1" fontAlgn="base" hangingPunct="1">
        <a:lnSpc>
          <a:spcPct val="90000"/>
        </a:lnSpc>
        <a:spcBef>
          <a:spcPct val="0"/>
        </a:spcBef>
        <a:spcAft>
          <a:spcPct val="0"/>
        </a:spcAft>
        <a:defRPr sz="3092">
          <a:solidFill>
            <a:schemeClr val="tx1"/>
          </a:solidFill>
          <a:latin typeface="Calibri" panose="020F0502020204030204" pitchFamily="34" charset="0"/>
        </a:defRPr>
      </a:lvl5pPr>
      <a:lvl6pPr marL="321320" algn="l" rtl="0" eaLnBrk="1" fontAlgn="base" hangingPunct="1">
        <a:lnSpc>
          <a:spcPct val="90000"/>
        </a:lnSpc>
        <a:spcBef>
          <a:spcPct val="0"/>
        </a:spcBef>
        <a:spcAft>
          <a:spcPct val="0"/>
        </a:spcAft>
        <a:defRPr sz="3092">
          <a:solidFill>
            <a:schemeClr val="tx1"/>
          </a:solidFill>
          <a:latin typeface="Calibri" panose="020F0502020204030204" pitchFamily="34" charset="0"/>
        </a:defRPr>
      </a:lvl6pPr>
      <a:lvl7pPr marL="642640" algn="l" rtl="0" eaLnBrk="1" fontAlgn="base" hangingPunct="1">
        <a:lnSpc>
          <a:spcPct val="90000"/>
        </a:lnSpc>
        <a:spcBef>
          <a:spcPct val="0"/>
        </a:spcBef>
        <a:spcAft>
          <a:spcPct val="0"/>
        </a:spcAft>
        <a:defRPr sz="3092">
          <a:solidFill>
            <a:schemeClr val="tx1"/>
          </a:solidFill>
          <a:latin typeface="Calibri" panose="020F0502020204030204" pitchFamily="34" charset="0"/>
        </a:defRPr>
      </a:lvl7pPr>
      <a:lvl8pPr marL="963960" algn="l" rtl="0" eaLnBrk="1" fontAlgn="base" hangingPunct="1">
        <a:lnSpc>
          <a:spcPct val="90000"/>
        </a:lnSpc>
        <a:spcBef>
          <a:spcPct val="0"/>
        </a:spcBef>
        <a:spcAft>
          <a:spcPct val="0"/>
        </a:spcAft>
        <a:defRPr sz="3092">
          <a:solidFill>
            <a:schemeClr val="tx1"/>
          </a:solidFill>
          <a:latin typeface="Calibri" panose="020F0502020204030204" pitchFamily="34" charset="0"/>
        </a:defRPr>
      </a:lvl8pPr>
      <a:lvl9pPr marL="1285281" algn="l" rtl="0" eaLnBrk="1" fontAlgn="base" hangingPunct="1">
        <a:lnSpc>
          <a:spcPct val="90000"/>
        </a:lnSpc>
        <a:spcBef>
          <a:spcPct val="0"/>
        </a:spcBef>
        <a:spcAft>
          <a:spcPct val="0"/>
        </a:spcAft>
        <a:defRPr sz="3092">
          <a:solidFill>
            <a:schemeClr val="tx1"/>
          </a:solidFill>
          <a:latin typeface="Calibri" panose="020F0502020204030204" pitchFamily="34" charset="0"/>
        </a:defRPr>
      </a:lvl9pPr>
    </p:titleStyle>
    <p:bodyStyle>
      <a:lvl1pPr marL="160660" indent="-160660" algn="l" rtl="0" eaLnBrk="1" fontAlgn="base" hangingPunct="1">
        <a:lnSpc>
          <a:spcPct val="90000"/>
        </a:lnSpc>
        <a:spcBef>
          <a:spcPts val="703"/>
        </a:spcBef>
        <a:spcAft>
          <a:spcPct val="0"/>
        </a:spcAft>
        <a:buFont typeface="Arial" panose="020B0604020202020204" pitchFamily="34" charset="0"/>
        <a:buChar char="•"/>
        <a:defRPr sz="1968" kern="1200">
          <a:solidFill>
            <a:schemeClr val="tx1"/>
          </a:solidFill>
          <a:latin typeface="Source Sans Pro" panose="020B0503030403020204" pitchFamily="34" charset="0"/>
          <a:ea typeface="Source Sans Pro" panose="020B0503030403020204" pitchFamily="34" charset="0"/>
          <a:cs typeface="+mn-cs"/>
        </a:defRPr>
      </a:lvl1pPr>
      <a:lvl2pPr marL="481980" indent="-160660" algn="l" rtl="0" eaLnBrk="1" fontAlgn="base" hangingPunct="1">
        <a:lnSpc>
          <a:spcPct val="90000"/>
        </a:lnSpc>
        <a:spcBef>
          <a:spcPts val="351"/>
        </a:spcBef>
        <a:spcAft>
          <a:spcPct val="0"/>
        </a:spcAft>
        <a:buFont typeface="Arial" panose="020B0604020202020204" pitchFamily="34" charset="0"/>
        <a:buChar char="•"/>
        <a:defRPr sz="1687" kern="1200">
          <a:solidFill>
            <a:schemeClr val="tx1"/>
          </a:solidFill>
          <a:latin typeface="Source Sans Pro" panose="020B0503030403020204" pitchFamily="34" charset="0"/>
          <a:ea typeface="Source Sans Pro" panose="020B0503030403020204" pitchFamily="34" charset="0"/>
          <a:cs typeface="+mn-cs"/>
        </a:defRPr>
      </a:lvl2pPr>
      <a:lvl3pPr marL="803300" indent="-160660" algn="l" rtl="0" eaLnBrk="1" fontAlgn="base" hangingPunct="1">
        <a:lnSpc>
          <a:spcPct val="90000"/>
        </a:lnSpc>
        <a:spcBef>
          <a:spcPts val="351"/>
        </a:spcBef>
        <a:spcAft>
          <a:spcPct val="0"/>
        </a:spcAft>
        <a:buFont typeface="Arial" panose="020B0604020202020204" pitchFamily="34" charset="0"/>
        <a:buChar char="•"/>
        <a:defRPr sz="1406" kern="1200">
          <a:solidFill>
            <a:schemeClr val="tx1"/>
          </a:solidFill>
          <a:latin typeface="Source Sans Pro" panose="020B0503030403020204" pitchFamily="34" charset="0"/>
          <a:ea typeface="Source Sans Pro" panose="020B0503030403020204" pitchFamily="34" charset="0"/>
          <a:cs typeface="+mn-cs"/>
        </a:defRPr>
      </a:lvl3pPr>
      <a:lvl4pPr marL="1124621" indent="-160660" algn="l" rtl="0" eaLnBrk="1" fontAlgn="base" hangingPunct="1">
        <a:lnSpc>
          <a:spcPct val="90000"/>
        </a:lnSpc>
        <a:spcBef>
          <a:spcPts val="351"/>
        </a:spcBef>
        <a:spcAft>
          <a:spcPct val="0"/>
        </a:spcAft>
        <a:buFont typeface="Arial" panose="020B0604020202020204" pitchFamily="34" charset="0"/>
        <a:buChar char="•"/>
        <a:defRPr kern="1200">
          <a:solidFill>
            <a:schemeClr val="tx1"/>
          </a:solidFill>
          <a:latin typeface="Source Sans Pro" panose="020B0503030403020204" pitchFamily="34" charset="0"/>
          <a:ea typeface="Source Sans Pro" panose="020B0503030403020204" pitchFamily="34" charset="0"/>
          <a:cs typeface="+mn-cs"/>
        </a:defRPr>
      </a:lvl4pPr>
      <a:lvl5pPr marL="1445941" indent="-160660" algn="l" rtl="0" eaLnBrk="1" fontAlgn="base" hangingPunct="1">
        <a:lnSpc>
          <a:spcPct val="90000"/>
        </a:lnSpc>
        <a:spcBef>
          <a:spcPts val="351"/>
        </a:spcBef>
        <a:spcAft>
          <a:spcPct val="0"/>
        </a:spcAft>
        <a:buFont typeface="Arial" panose="020B0604020202020204" pitchFamily="34" charset="0"/>
        <a:buChar char="•"/>
        <a:defRPr kern="1200">
          <a:solidFill>
            <a:schemeClr val="tx1"/>
          </a:solidFill>
          <a:latin typeface="Source Sans Pro" panose="020B0503030403020204" pitchFamily="34" charset="0"/>
          <a:ea typeface="Source Sans Pro" panose="020B0503030403020204" pitchFamily="34" charset="0"/>
          <a:cs typeface="+mn-cs"/>
        </a:defRPr>
      </a:lvl5pPr>
      <a:lvl6pPr marL="1767261" indent="-160660" algn="l" defTabSz="642640" rtl="0" eaLnBrk="1" latinLnBrk="0" hangingPunct="1">
        <a:lnSpc>
          <a:spcPct val="90000"/>
        </a:lnSpc>
        <a:spcBef>
          <a:spcPts val="351"/>
        </a:spcBef>
        <a:buFont typeface="Arial" panose="020B0604020202020204" pitchFamily="34" charset="0"/>
        <a:buChar char="•"/>
        <a:defRPr sz="1265" kern="1200">
          <a:solidFill>
            <a:schemeClr val="tx1"/>
          </a:solidFill>
          <a:latin typeface="+mn-lt"/>
          <a:ea typeface="+mn-ea"/>
          <a:cs typeface="+mn-cs"/>
        </a:defRPr>
      </a:lvl6pPr>
      <a:lvl7pPr marL="2088581" indent="-160660" algn="l" defTabSz="642640" rtl="0" eaLnBrk="1" latinLnBrk="0" hangingPunct="1">
        <a:lnSpc>
          <a:spcPct val="90000"/>
        </a:lnSpc>
        <a:spcBef>
          <a:spcPts val="351"/>
        </a:spcBef>
        <a:buFont typeface="Arial" panose="020B0604020202020204" pitchFamily="34" charset="0"/>
        <a:buChar char="•"/>
        <a:defRPr sz="1265" kern="1200">
          <a:solidFill>
            <a:schemeClr val="tx1"/>
          </a:solidFill>
          <a:latin typeface="+mn-lt"/>
          <a:ea typeface="+mn-ea"/>
          <a:cs typeface="+mn-cs"/>
        </a:defRPr>
      </a:lvl7pPr>
      <a:lvl8pPr marL="2409901" indent="-160660" algn="l" defTabSz="642640" rtl="0" eaLnBrk="1" latinLnBrk="0" hangingPunct="1">
        <a:lnSpc>
          <a:spcPct val="90000"/>
        </a:lnSpc>
        <a:spcBef>
          <a:spcPts val="351"/>
        </a:spcBef>
        <a:buFont typeface="Arial" panose="020B0604020202020204" pitchFamily="34" charset="0"/>
        <a:buChar char="•"/>
        <a:defRPr sz="1265" kern="1200">
          <a:solidFill>
            <a:schemeClr val="tx1"/>
          </a:solidFill>
          <a:latin typeface="+mn-lt"/>
          <a:ea typeface="+mn-ea"/>
          <a:cs typeface="+mn-cs"/>
        </a:defRPr>
      </a:lvl8pPr>
      <a:lvl9pPr marL="2731221" indent="-160660" algn="l" defTabSz="642640" rtl="0" eaLnBrk="1" latinLnBrk="0" hangingPunct="1">
        <a:lnSpc>
          <a:spcPct val="90000"/>
        </a:lnSpc>
        <a:spcBef>
          <a:spcPts val="351"/>
        </a:spcBef>
        <a:buFont typeface="Arial" panose="020B0604020202020204" pitchFamily="34" charset="0"/>
        <a:buChar char="•"/>
        <a:defRPr sz="1265" kern="1200">
          <a:solidFill>
            <a:schemeClr val="tx1"/>
          </a:solidFill>
          <a:latin typeface="+mn-lt"/>
          <a:ea typeface="+mn-ea"/>
          <a:cs typeface="+mn-cs"/>
        </a:defRPr>
      </a:lvl9pPr>
    </p:bodyStyle>
    <p:otherStyle>
      <a:defPPr>
        <a:defRPr lang="en-US"/>
      </a:defPPr>
      <a:lvl1pPr marL="0" algn="l" defTabSz="642640" rtl="0" eaLnBrk="1" latinLnBrk="0" hangingPunct="1">
        <a:defRPr sz="1265" kern="1200">
          <a:solidFill>
            <a:schemeClr val="tx1"/>
          </a:solidFill>
          <a:latin typeface="+mn-lt"/>
          <a:ea typeface="+mn-ea"/>
          <a:cs typeface="+mn-cs"/>
        </a:defRPr>
      </a:lvl1pPr>
      <a:lvl2pPr marL="321320" algn="l" defTabSz="642640" rtl="0" eaLnBrk="1" latinLnBrk="0" hangingPunct="1">
        <a:defRPr sz="1265" kern="1200">
          <a:solidFill>
            <a:schemeClr val="tx1"/>
          </a:solidFill>
          <a:latin typeface="+mn-lt"/>
          <a:ea typeface="+mn-ea"/>
          <a:cs typeface="+mn-cs"/>
        </a:defRPr>
      </a:lvl2pPr>
      <a:lvl3pPr marL="642640" algn="l" defTabSz="642640" rtl="0" eaLnBrk="1" latinLnBrk="0" hangingPunct="1">
        <a:defRPr sz="1265" kern="1200">
          <a:solidFill>
            <a:schemeClr val="tx1"/>
          </a:solidFill>
          <a:latin typeface="+mn-lt"/>
          <a:ea typeface="+mn-ea"/>
          <a:cs typeface="+mn-cs"/>
        </a:defRPr>
      </a:lvl3pPr>
      <a:lvl4pPr marL="963960" algn="l" defTabSz="642640" rtl="0" eaLnBrk="1" latinLnBrk="0" hangingPunct="1">
        <a:defRPr sz="1265" kern="1200">
          <a:solidFill>
            <a:schemeClr val="tx1"/>
          </a:solidFill>
          <a:latin typeface="+mn-lt"/>
          <a:ea typeface="+mn-ea"/>
          <a:cs typeface="+mn-cs"/>
        </a:defRPr>
      </a:lvl4pPr>
      <a:lvl5pPr marL="1285281" algn="l" defTabSz="642640" rtl="0" eaLnBrk="1" latinLnBrk="0" hangingPunct="1">
        <a:defRPr sz="1265" kern="1200">
          <a:solidFill>
            <a:schemeClr val="tx1"/>
          </a:solidFill>
          <a:latin typeface="+mn-lt"/>
          <a:ea typeface="+mn-ea"/>
          <a:cs typeface="+mn-cs"/>
        </a:defRPr>
      </a:lvl5pPr>
      <a:lvl6pPr marL="1606601" algn="l" defTabSz="642640" rtl="0" eaLnBrk="1" latinLnBrk="0" hangingPunct="1">
        <a:defRPr sz="1265" kern="1200">
          <a:solidFill>
            <a:schemeClr val="tx1"/>
          </a:solidFill>
          <a:latin typeface="+mn-lt"/>
          <a:ea typeface="+mn-ea"/>
          <a:cs typeface="+mn-cs"/>
        </a:defRPr>
      </a:lvl6pPr>
      <a:lvl7pPr marL="1927921" algn="l" defTabSz="642640" rtl="0" eaLnBrk="1" latinLnBrk="0" hangingPunct="1">
        <a:defRPr sz="1265" kern="1200">
          <a:solidFill>
            <a:schemeClr val="tx1"/>
          </a:solidFill>
          <a:latin typeface="+mn-lt"/>
          <a:ea typeface="+mn-ea"/>
          <a:cs typeface="+mn-cs"/>
        </a:defRPr>
      </a:lvl7pPr>
      <a:lvl8pPr marL="2249241" algn="l" defTabSz="642640" rtl="0" eaLnBrk="1" latinLnBrk="0" hangingPunct="1">
        <a:defRPr sz="1265" kern="1200">
          <a:solidFill>
            <a:schemeClr val="tx1"/>
          </a:solidFill>
          <a:latin typeface="+mn-lt"/>
          <a:ea typeface="+mn-ea"/>
          <a:cs typeface="+mn-cs"/>
        </a:defRPr>
      </a:lvl8pPr>
      <a:lvl9pPr marL="2570561" algn="l" defTabSz="642640" rtl="0" eaLnBrk="1" latinLnBrk="0" hangingPunct="1">
        <a:defRPr sz="12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80.xml"/></Relationships>
</file>

<file path=ppt/slides/_rels/slide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3.xml"/></Relationships>
</file>

<file path=ppt/slides/_rels/slide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0.xml"/></Relationships>
</file>

<file path=ppt/slides/_rels/slide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0.xml"/></Relationships>
</file>

<file path=ppt/slides/_rels/slide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80.xml"/></Relationships>
</file>

<file path=ppt/slides/_rels/slide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80.xml"/></Relationships>
</file>

<file path=ppt/slides/_rels/slide1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280.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4.png"/><Relationship Id="rId7" Type="http://schemas.openxmlformats.org/officeDocument/2006/relationships/image" Target="../media/image81.png"/><Relationship Id="rId2" Type="http://schemas.openxmlformats.org/officeDocument/2006/relationships/image" Target="../media/image73.png"/><Relationship Id="rId1" Type="http://schemas.openxmlformats.org/officeDocument/2006/relationships/slideLayout" Target="../slideLayouts/slideLayout28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5.svg"/><Relationship Id="rId9"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4.png"/><Relationship Id="rId7" Type="http://schemas.openxmlformats.org/officeDocument/2006/relationships/image" Target="../media/image84.png"/><Relationship Id="rId2" Type="http://schemas.openxmlformats.org/officeDocument/2006/relationships/image" Target="../media/image73.png"/><Relationship Id="rId1" Type="http://schemas.openxmlformats.org/officeDocument/2006/relationships/slideLayout" Target="../slideLayouts/slideLayout280.xml"/><Relationship Id="rId6" Type="http://schemas.openxmlformats.org/officeDocument/2006/relationships/image" Target="../media/image83.jpeg"/><Relationship Id="rId5" Type="http://schemas.openxmlformats.org/officeDocument/2006/relationships/image" Target="../media/image79.png"/><Relationship Id="rId10" Type="http://schemas.openxmlformats.org/officeDocument/2006/relationships/image" Target="../media/image77.png"/><Relationship Id="rId4" Type="http://schemas.openxmlformats.org/officeDocument/2006/relationships/image" Target="../media/image75.sv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8" Type="http://schemas.openxmlformats.org/officeDocument/2006/relationships/image" Target="../media/image86.tiff"/><Relationship Id="rId3" Type="http://schemas.openxmlformats.org/officeDocument/2006/relationships/image" Target="../media/image74.png"/><Relationship Id="rId7" Type="http://schemas.openxmlformats.org/officeDocument/2006/relationships/image" Target="../media/image85.png"/><Relationship Id="rId2" Type="http://schemas.openxmlformats.org/officeDocument/2006/relationships/image" Target="../media/image73.png"/><Relationship Id="rId1" Type="http://schemas.openxmlformats.org/officeDocument/2006/relationships/slideLayout" Target="../slideLayouts/slideLayout280.xml"/><Relationship Id="rId6" Type="http://schemas.openxmlformats.org/officeDocument/2006/relationships/image" Target="../media/image76.png"/><Relationship Id="rId5" Type="http://schemas.openxmlformats.org/officeDocument/2006/relationships/image" Target="../media/image79.png"/><Relationship Id="rId4" Type="http://schemas.openxmlformats.org/officeDocument/2006/relationships/image" Target="../media/image75.svg"/><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4.png"/><Relationship Id="rId7" Type="http://schemas.openxmlformats.org/officeDocument/2006/relationships/image" Target="../media/image88.png"/><Relationship Id="rId2" Type="http://schemas.openxmlformats.org/officeDocument/2006/relationships/image" Target="../media/image73.png"/><Relationship Id="rId1" Type="http://schemas.openxmlformats.org/officeDocument/2006/relationships/slideLayout" Target="../slideLayouts/slideLayout280.xml"/><Relationship Id="rId6" Type="http://schemas.openxmlformats.org/officeDocument/2006/relationships/image" Target="../media/image87.png"/><Relationship Id="rId11" Type="http://schemas.openxmlformats.org/officeDocument/2006/relationships/image" Target="../media/image71.png"/><Relationship Id="rId5" Type="http://schemas.openxmlformats.org/officeDocument/2006/relationships/image" Target="../media/image79.png"/><Relationship Id="rId10" Type="http://schemas.openxmlformats.org/officeDocument/2006/relationships/image" Target="../media/image70.png"/><Relationship Id="rId4" Type="http://schemas.openxmlformats.org/officeDocument/2006/relationships/image" Target="../media/image75.svg"/><Relationship Id="rId9" Type="http://schemas.openxmlformats.org/officeDocument/2006/relationships/image" Target="../media/image90.png"/></Relationships>
</file>

<file path=ppt/slides/_rels/slide2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74.png"/><Relationship Id="rId7" Type="http://schemas.openxmlformats.org/officeDocument/2006/relationships/image" Target="../media/image92.png"/><Relationship Id="rId2" Type="http://schemas.openxmlformats.org/officeDocument/2006/relationships/image" Target="../media/image73.png"/><Relationship Id="rId1" Type="http://schemas.openxmlformats.org/officeDocument/2006/relationships/slideLayout" Target="../slideLayouts/slideLayout280.xml"/><Relationship Id="rId6" Type="http://schemas.openxmlformats.org/officeDocument/2006/relationships/image" Target="../media/image91.png"/><Relationship Id="rId5" Type="http://schemas.openxmlformats.org/officeDocument/2006/relationships/image" Target="../media/image79.png"/><Relationship Id="rId4" Type="http://schemas.openxmlformats.org/officeDocument/2006/relationships/image" Target="../media/image75.svg"/><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280.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80.xml"/><Relationship Id="rId5" Type="http://schemas.openxmlformats.org/officeDocument/2006/relationships/image" Target="../media/image87.pn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74.png"/><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image" Target="../media/image97.png"/><Relationship Id="rId1" Type="http://schemas.openxmlformats.org/officeDocument/2006/relationships/slideLayout" Target="../slideLayouts/slideLayout29.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75.svg"/><Relationship Id="rId9" Type="http://schemas.openxmlformats.org/officeDocument/2006/relationships/image" Target="../media/image102.jpeg"/><Relationship Id="rId14" Type="http://schemas.openxmlformats.org/officeDocument/2006/relationships/image" Target="../media/image107.png"/></Relationships>
</file>

<file path=ppt/slides/_rels/slide2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9.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14.png"/><Relationship Id="rId1" Type="http://schemas.openxmlformats.org/officeDocument/2006/relationships/slideLayout" Target="../slideLayouts/slideLayout280.xml"/></Relationships>
</file>

<file path=ppt/slides/_rels/slide3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74.png"/><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image" Target="../media/image97.png"/><Relationship Id="rId1" Type="http://schemas.openxmlformats.org/officeDocument/2006/relationships/slideLayout" Target="../slideLayouts/slideLayout29.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75.svg"/><Relationship Id="rId9" Type="http://schemas.openxmlformats.org/officeDocument/2006/relationships/image" Target="../media/image102.jpeg"/><Relationship Id="rId14" Type="http://schemas.openxmlformats.org/officeDocument/2006/relationships/image" Target="../media/image107.png"/></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16.png"/><Relationship Id="rId7" Type="http://schemas.openxmlformats.org/officeDocument/2006/relationships/image" Target="../media/image77.png"/><Relationship Id="rId2" Type="http://schemas.openxmlformats.org/officeDocument/2006/relationships/image" Target="../media/image115.png"/><Relationship Id="rId1" Type="http://schemas.openxmlformats.org/officeDocument/2006/relationships/slideLayout" Target="../slideLayouts/slideLayout289.xml"/><Relationship Id="rId6" Type="http://schemas.openxmlformats.org/officeDocument/2006/relationships/image" Target="../media/image117.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118.tiff"/></Relationships>
</file>

<file path=ppt/slides/_rels/slide3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8" Type="http://schemas.openxmlformats.org/officeDocument/2006/relationships/image" Target="../media/image125.tiff"/><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tiff"/><Relationship Id="rId1" Type="http://schemas.openxmlformats.org/officeDocument/2006/relationships/slideLayout" Target="../slideLayouts/slideLayout280.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8.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35.tiff"/><Relationship Id="rId7" Type="http://schemas.openxmlformats.org/officeDocument/2006/relationships/oleObject" Target="../embeddings/oleObject2.bin"/><Relationship Id="rId2" Type="http://schemas.openxmlformats.org/officeDocument/2006/relationships/slideLayout" Target="../slideLayouts/slideLayout24.xml"/><Relationship Id="rId1" Type="http://schemas.openxmlformats.org/officeDocument/2006/relationships/vmlDrawing" Target="../drawings/vmlDrawing2.vml"/><Relationship Id="rId6" Type="http://schemas.openxmlformats.org/officeDocument/2006/relationships/image" Target="../media/image38.jpe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39.png"/></Relationships>
</file>

<file path=ppt/slides/_rels/slide4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tiff"/><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tiff"/><Relationship Id="rId2" Type="http://schemas.openxmlformats.org/officeDocument/2006/relationships/notesSlide" Target="../notesSlides/notesSlide1.xml"/><Relationship Id="rId16" Type="http://schemas.openxmlformats.org/officeDocument/2006/relationships/image" Target="../media/image53.png"/><Relationship Id="rId1" Type="http://schemas.openxmlformats.org/officeDocument/2006/relationships/slideLayout" Target="../slideLayouts/slideLayout2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2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80.xml"/><Relationship Id="rId5" Type="http://schemas.openxmlformats.org/officeDocument/2006/relationships/image" Target="../media/image59.pn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0.xml"/></Relationships>
</file>

<file path=ppt/slides/_rels/slide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C253CD-B420-3642-AD2C-B4FDE657C65F}"/>
              </a:ext>
            </a:extLst>
          </p:cNvPr>
          <p:cNvPicPr>
            <a:picLocks noChangeAspect="1"/>
          </p:cNvPicPr>
          <p:nvPr/>
        </p:nvPicPr>
        <p:blipFill>
          <a:blip r:embed="rId2"/>
          <a:stretch>
            <a:fillRect/>
          </a:stretch>
        </p:blipFill>
        <p:spPr>
          <a:xfrm>
            <a:off x="18156" y="0"/>
            <a:ext cx="12173844" cy="6880868"/>
          </a:xfrm>
          <a:prstGeom prst="rect">
            <a:avLst/>
          </a:prstGeom>
        </p:spPr>
      </p:pic>
      <p:sp>
        <p:nvSpPr>
          <p:cNvPr id="2" name="Title 1">
            <a:extLst>
              <a:ext uri="{FF2B5EF4-FFF2-40B4-BE49-F238E27FC236}">
                <a16:creationId xmlns:a16="http://schemas.microsoft.com/office/drawing/2014/main" id="{13448F26-031F-7944-95C9-9E611281D192}"/>
              </a:ext>
            </a:extLst>
          </p:cNvPr>
          <p:cNvSpPr>
            <a:spLocks noGrp="1"/>
          </p:cNvSpPr>
          <p:nvPr>
            <p:ph type="title"/>
          </p:nvPr>
        </p:nvSpPr>
        <p:spPr/>
        <p:txBody>
          <a:bodyPr>
            <a:normAutofit/>
          </a:bodyPr>
          <a:lstStyle/>
          <a:p>
            <a:r>
              <a:rPr lang="en-US" sz="2800" dirty="0"/>
              <a:t>Secure Messaging Platform</a:t>
            </a:r>
            <a:br>
              <a:rPr lang="en-US" dirty="0"/>
            </a:br>
            <a:br>
              <a:rPr lang="en-US" dirty="0"/>
            </a:br>
            <a:r>
              <a:rPr lang="en-US" sz="1800" i="1" dirty="0"/>
              <a:t>for Health</a:t>
            </a:r>
            <a:br>
              <a:rPr lang="en-US" sz="1800" i="1" dirty="0"/>
            </a:br>
            <a:r>
              <a:rPr lang="en-US" sz="1800" i="1" dirty="0"/>
              <a:t>in Singapore</a:t>
            </a:r>
            <a:endParaRPr lang="en-US" i="1" dirty="0"/>
          </a:p>
        </p:txBody>
      </p:sp>
      <p:pic>
        <p:nvPicPr>
          <p:cNvPr id="3" name="Picture 2">
            <a:extLst>
              <a:ext uri="{FF2B5EF4-FFF2-40B4-BE49-F238E27FC236}">
                <a16:creationId xmlns:a16="http://schemas.microsoft.com/office/drawing/2014/main" id="{9BC411F6-69E3-8647-8B28-122CCBC286BF}"/>
              </a:ext>
            </a:extLst>
          </p:cNvPr>
          <p:cNvPicPr>
            <a:picLocks noChangeAspect="1"/>
          </p:cNvPicPr>
          <p:nvPr/>
        </p:nvPicPr>
        <p:blipFill>
          <a:blip r:embed="rId3"/>
          <a:stretch>
            <a:fillRect/>
          </a:stretch>
        </p:blipFill>
        <p:spPr>
          <a:xfrm>
            <a:off x="304801" y="5168900"/>
            <a:ext cx="2476500" cy="1270000"/>
          </a:xfrm>
          <a:prstGeom prst="rect">
            <a:avLst/>
          </a:prstGeom>
        </p:spPr>
      </p:pic>
    </p:spTree>
    <p:extLst>
      <p:ext uri="{BB962C8B-B14F-4D97-AF65-F5344CB8AC3E}">
        <p14:creationId xmlns:p14="http://schemas.microsoft.com/office/powerpoint/2010/main" val="2269325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DBA62F-2EB7-4FFB-96DD-A45702C10BA5}"/>
              </a:ext>
            </a:extLst>
          </p:cNvPr>
          <p:cNvSpPr>
            <a:spLocks noGrp="1"/>
          </p:cNvSpPr>
          <p:nvPr>
            <p:ph type="title"/>
          </p:nvPr>
        </p:nvSpPr>
        <p:spPr>
          <a:xfrm>
            <a:off x="225714" y="392645"/>
            <a:ext cx="9812667" cy="775958"/>
          </a:xfrm>
        </p:spPr>
        <p:txBody>
          <a:bodyPr/>
          <a:lstStyle/>
          <a:p>
            <a:r>
              <a:rPr lang="en-US" dirty="0"/>
              <a:t>Omni App –Audio/Video</a:t>
            </a:r>
            <a:endParaRPr lang="en-SG" dirty="0"/>
          </a:p>
        </p:txBody>
      </p:sp>
      <p:sp>
        <p:nvSpPr>
          <p:cNvPr id="8" name="Content Placeholder 2">
            <a:extLst>
              <a:ext uri="{FF2B5EF4-FFF2-40B4-BE49-F238E27FC236}">
                <a16:creationId xmlns:a16="http://schemas.microsoft.com/office/drawing/2014/main" id="{4850D2BF-ABBC-438F-8C1A-B7883243BF85}"/>
              </a:ext>
            </a:extLst>
          </p:cNvPr>
          <p:cNvSpPr txBox="1">
            <a:spLocks/>
          </p:cNvSpPr>
          <p:nvPr/>
        </p:nvSpPr>
        <p:spPr bwMode="auto">
          <a:xfrm>
            <a:off x="837865" y="1367075"/>
            <a:ext cx="10516269" cy="477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62" tIns="32131" rIns="64262" bIns="32131"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Clr>
                <a:srgbClr val="791A77"/>
              </a:buClr>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rtl="0" eaLnBrk="1" fontAlgn="base" hangingPunct="1">
              <a:lnSpc>
                <a:spcPct val="90000"/>
              </a:lnSpc>
              <a:spcBef>
                <a:spcPts val="500"/>
              </a:spcBef>
              <a:spcAft>
                <a:spcPct val="0"/>
              </a:spcAft>
              <a:buClr>
                <a:srgbClr val="791A77"/>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rtl="0" eaLnBrk="1" fontAlgn="base" hangingPunct="1">
              <a:lnSpc>
                <a:spcPct val="90000"/>
              </a:lnSpc>
              <a:spcBef>
                <a:spcPts val="500"/>
              </a:spcBef>
              <a:spcAft>
                <a:spcPct val="0"/>
              </a:spcAft>
              <a:buClr>
                <a:srgbClr val="791A77"/>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rtl="0" eaLnBrk="1" fontAlgn="base" hangingPunct="1">
              <a:lnSpc>
                <a:spcPct val="90000"/>
              </a:lnSpc>
              <a:spcBef>
                <a:spcPts val="500"/>
              </a:spcBef>
              <a:spcAft>
                <a:spcPct val="0"/>
              </a:spcAft>
              <a:buClr>
                <a:srgbClr val="791A77"/>
              </a:buClr>
              <a:buFont typeface="Arial" panose="020B0604020202020204" pitchFamily="34" charset="0"/>
              <a:buChar char="•"/>
              <a:defRPr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rtl="0" eaLnBrk="1" fontAlgn="base" hangingPunct="1">
              <a:lnSpc>
                <a:spcPct val="90000"/>
              </a:lnSpc>
              <a:spcBef>
                <a:spcPts val="500"/>
              </a:spcBef>
              <a:spcAft>
                <a:spcPct val="0"/>
              </a:spcAft>
              <a:buClr>
                <a:srgbClr val="791A77"/>
              </a:buClr>
              <a:buFont typeface="Arial" panose="020B0604020202020204" pitchFamily="34" charset="0"/>
              <a:buChar char="•"/>
              <a:defRPr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0825" indent="-200825" defTabSz="642640">
              <a:spcBef>
                <a:spcPts val="703"/>
              </a:spcBef>
            </a:pPr>
            <a:r>
              <a:rPr lang="en-US" sz="1968" b="1" dirty="0">
                <a:solidFill>
                  <a:prstClr val="black"/>
                </a:solidFill>
                <a:latin typeface="Source Sans Pro Light" panose="020B0403030403020204" pitchFamily="34" charset="0"/>
              </a:rPr>
              <a:t>Audio/video share with group/ individual</a:t>
            </a:r>
          </a:p>
          <a:p>
            <a:pPr marL="160660" indent="-160660" defTabSz="642640">
              <a:spcBef>
                <a:spcPts val="703"/>
              </a:spcBef>
            </a:pPr>
            <a:endParaRPr lang="en-SG" sz="1968" dirty="0">
              <a:solidFill>
                <a:prstClr val="black"/>
              </a:solidFill>
            </a:endParaRPr>
          </a:p>
        </p:txBody>
      </p:sp>
      <p:pic>
        <p:nvPicPr>
          <p:cNvPr id="4" name="Content Placeholder 3">
            <a:extLst>
              <a:ext uri="{FF2B5EF4-FFF2-40B4-BE49-F238E27FC236}">
                <a16:creationId xmlns:a16="http://schemas.microsoft.com/office/drawing/2014/main" id="{66A8D46E-2E9E-47FA-A4AC-4331CC30F97F}"/>
              </a:ext>
            </a:extLst>
          </p:cNvPr>
          <p:cNvPicPr>
            <a:picLocks noGrp="1" noChangeAspect="1"/>
          </p:cNvPicPr>
          <p:nvPr>
            <p:ph idx="1"/>
          </p:nvPr>
        </p:nvPicPr>
        <p:blipFill>
          <a:blip r:embed="rId2"/>
          <a:stretch>
            <a:fillRect/>
          </a:stretch>
        </p:blipFill>
        <p:spPr>
          <a:xfrm>
            <a:off x="5709680" y="53481"/>
            <a:ext cx="3600000" cy="6813915"/>
          </a:xfrm>
          <a:prstGeom prst="rect">
            <a:avLst/>
          </a:prstGeom>
        </p:spPr>
      </p:pic>
    </p:spTree>
    <p:extLst>
      <p:ext uri="{BB962C8B-B14F-4D97-AF65-F5344CB8AC3E}">
        <p14:creationId xmlns:p14="http://schemas.microsoft.com/office/powerpoint/2010/main" val="3613763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C96066E-88B8-4E03-BD72-F94037C21857}"/>
              </a:ext>
            </a:extLst>
          </p:cNvPr>
          <p:cNvSpPr>
            <a:spLocks noGrp="1"/>
          </p:cNvSpPr>
          <p:nvPr>
            <p:ph sz="half" idx="2"/>
          </p:nvPr>
        </p:nvSpPr>
        <p:spPr/>
        <p:txBody>
          <a:bodyPr/>
          <a:lstStyle/>
          <a:p>
            <a:endParaRPr lang="en-SG"/>
          </a:p>
        </p:txBody>
      </p:sp>
      <p:pic>
        <p:nvPicPr>
          <p:cNvPr id="4" name="Picture 3">
            <a:extLst>
              <a:ext uri="{FF2B5EF4-FFF2-40B4-BE49-F238E27FC236}">
                <a16:creationId xmlns:a16="http://schemas.microsoft.com/office/drawing/2014/main" id="{E45B92AE-B1AC-46C9-8175-27BAF2A5E2A1}"/>
              </a:ext>
            </a:extLst>
          </p:cNvPr>
          <p:cNvPicPr>
            <a:picLocks noChangeAspect="1"/>
          </p:cNvPicPr>
          <p:nvPr/>
        </p:nvPicPr>
        <p:blipFill>
          <a:blip r:embed="rId2"/>
          <a:stretch>
            <a:fillRect/>
          </a:stretch>
        </p:blipFill>
        <p:spPr>
          <a:xfrm>
            <a:off x="6042448" y="189000"/>
            <a:ext cx="3255960" cy="6480000"/>
          </a:xfrm>
          <a:prstGeom prst="rect">
            <a:avLst/>
          </a:prstGeom>
        </p:spPr>
      </p:pic>
      <p:sp>
        <p:nvSpPr>
          <p:cNvPr id="9" name="Title 8">
            <a:extLst>
              <a:ext uri="{FF2B5EF4-FFF2-40B4-BE49-F238E27FC236}">
                <a16:creationId xmlns:a16="http://schemas.microsoft.com/office/drawing/2014/main" id="{4E53FBB2-2CBF-4AA4-9D42-9749645E4429}"/>
              </a:ext>
            </a:extLst>
          </p:cNvPr>
          <p:cNvSpPr>
            <a:spLocks noGrp="1"/>
          </p:cNvSpPr>
          <p:nvPr>
            <p:ph type="title"/>
          </p:nvPr>
        </p:nvSpPr>
        <p:spPr/>
        <p:txBody>
          <a:bodyPr/>
          <a:lstStyle/>
          <a:p>
            <a:r>
              <a:rPr lang="en-US" dirty="0"/>
              <a:t>Omni App- File Share</a:t>
            </a:r>
            <a:endParaRPr lang="en-SG" dirty="0"/>
          </a:p>
        </p:txBody>
      </p:sp>
      <p:sp>
        <p:nvSpPr>
          <p:cNvPr id="10" name="Content Placeholder 9">
            <a:extLst>
              <a:ext uri="{FF2B5EF4-FFF2-40B4-BE49-F238E27FC236}">
                <a16:creationId xmlns:a16="http://schemas.microsoft.com/office/drawing/2014/main" id="{373B74B2-CACE-4FDF-91F3-D1155A4D1DF4}"/>
              </a:ext>
            </a:extLst>
          </p:cNvPr>
          <p:cNvSpPr>
            <a:spLocks noGrp="1"/>
          </p:cNvSpPr>
          <p:nvPr>
            <p:ph sz="half" idx="1"/>
          </p:nvPr>
        </p:nvSpPr>
        <p:spPr/>
        <p:txBody>
          <a:bodyPr/>
          <a:lstStyle/>
          <a:p>
            <a:r>
              <a:rPr lang="en-US" b="1" dirty="0"/>
              <a:t>File Share with the contact</a:t>
            </a:r>
            <a:endParaRPr lang="en-SG" b="1" dirty="0"/>
          </a:p>
        </p:txBody>
      </p:sp>
    </p:spTree>
    <p:extLst>
      <p:ext uri="{BB962C8B-B14F-4D97-AF65-F5344CB8AC3E}">
        <p14:creationId xmlns:p14="http://schemas.microsoft.com/office/powerpoint/2010/main" val="1573218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181BEE-8149-4B4C-B808-A068F04AF5D5}"/>
              </a:ext>
            </a:extLst>
          </p:cNvPr>
          <p:cNvPicPr>
            <a:picLocks noChangeAspect="1"/>
          </p:cNvPicPr>
          <p:nvPr/>
        </p:nvPicPr>
        <p:blipFill>
          <a:blip r:embed="rId2"/>
          <a:stretch>
            <a:fillRect/>
          </a:stretch>
        </p:blipFill>
        <p:spPr>
          <a:xfrm>
            <a:off x="5511568" y="278288"/>
            <a:ext cx="3782794" cy="6480000"/>
          </a:xfrm>
          <a:prstGeom prst="rect">
            <a:avLst/>
          </a:prstGeom>
          <a:noFill/>
          <a:ln>
            <a:solidFill>
              <a:schemeClr val="accent1"/>
            </a:solidFill>
          </a:ln>
        </p:spPr>
      </p:pic>
      <p:sp>
        <p:nvSpPr>
          <p:cNvPr id="6" name="Title 5">
            <a:extLst>
              <a:ext uri="{FF2B5EF4-FFF2-40B4-BE49-F238E27FC236}">
                <a16:creationId xmlns:a16="http://schemas.microsoft.com/office/drawing/2014/main" id="{44932C65-D776-4D66-A0C1-D6B53D5BBF99}"/>
              </a:ext>
            </a:extLst>
          </p:cNvPr>
          <p:cNvSpPr>
            <a:spLocks noGrp="1"/>
          </p:cNvSpPr>
          <p:nvPr>
            <p:ph type="title"/>
          </p:nvPr>
        </p:nvSpPr>
        <p:spPr>
          <a:xfrm>
            <a:off x="428138" y="278289"/>
            <a:ext cx="9812667" cy="775958"/>
          </a:xfrm>
        </p:spPr>
        <p:txBody>
          <a:bodyPr/>
          <a:lstStyle/>
          <a:p>
            <a:r>
              <a:rPr lang="en-US" dirty="0"/>
              <a:t>Omni App –Screen Share</a:t>
            </a:r>
            <a:endParaRPr lang="en-SG" dirty="0"/>
          </a:p>
        </p:txBody>
      </p:sp>
      <p:sp>
        <p:nvSpPr>
          <p:cNvPr id="7" name="Content Placeholder 6">
            <a:extLst>
              <a:ext uri="{FF2B5EF4-FFF2-40B4-BE49-F238E27FC236}">
                <a16:creationId xmlns:a16="http://schemas.microsoft.com/office/drawing/2014/main" id="{D11C12A9-D803-4C7B-89A7-1B274AF210B0}"/>
              </a:ext>
            </a:extLst>
          </p:cNvPr>
          <p:cNvSpPr>
            <a:spLocks noGrp="1"/>
          </p:cNvSpPr>
          <p:nvPr>
            <p:ph idx="1"/>
          </p:nvPr>
        </p:nvSpPr>
        <p:spPr/>
        <p:txBody>
          <a:bodyPr/>
          <a:lstStyle/>
          <a:p>
            <a:r>
              <a:rPr lang="en-US" b="1" dirty="0">
                <a:latin typeface="Source Sans Pro Light" panose="020B0403030403020204" pitchFamily="34" charset="0"/>
              </a:rPr>
              <a:t>Screenshare with contact</a:t>
            </a:r>
            <a:endParaRPr lang="en-SG" b="1" dirty="0">
              <a:latin typeface="Source Sans Pro Light" panose="020B0403030403020204" pitchFamily="34" charset="0"/>
            </a:endParaRPr>
          </a:p>
        </p:txBody>
      </p:sp>
    </p:spTree>
    <p:extLst>
      <p:ext uri="{BB962C8B-B14F-4D97-AF65-F5344CB8AC3E}">
        <p14:creationId xmlns:p14="http://schemas.microsoft.com/office/powerpoint/2010/main" val="3386509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CEEE8-93D5-4640-9E55-EABDA746C2B4}"/>
              </a:ext>
            </a:extLst>
          </p:cNvPr>
          <p:cNvSpPr>
            <a:spLocks noGrp="1"/>
          </p:cNvSpPr>
          <p:nvPr>
            <p:ph idx="1"/>
          </p:nvPr>
        </p:nvSpPr>
        <p:spPr/>
        <p:txBody>
          <a:bodyPr/>
          <a:lstStyle/>
          <a:p>
            <a:r>
              <a:rPr lang="en-US" b="1" dirty="0">
                <a:latin typeface="Source Sans Pro Light" panose="020B0403030403020204" pitchFamily="34" charset="0"/>
              </a:rPr>
              <a:t>Video call with the contact</a:t>
            </a:r>
            <a:endParaRPr lang="en-SG" b="1" dirty="0">
              <a:latin typeface="Source Sans Pro Light" panose="020B0403030403020204" pitchFamily="34" charset="0"/>
            </a:endParaRPr>
          </a:p>
        </p:txBody>
      </p:sp>
      <p:sp>
        <p:nvSpPr>
          <p:cNvPr id="4" name="Title 3">
            <a:extLst>
              <a:ext uri="{FF2B5EF4-FFF2-40B4-BE49-F238E27FC236}">
                <a16:creationId xmlns:a16="http://schemas.microsoft.com/office/drawing/2014/main" id="{28AE075D-B29C-4C64-91E7-FBB265D98525}"/>
              </a:ext>
            </a:extLst>
          </p:cNvPr>
          <p:cNvSpPr>
            <a:spLocks noGrp="1"/>
          </p:cNvSpPr>
          <p:nvPr>
            <p:ph type="title"/>
          </p:nvPr>
        </p:nvSpPr>
        <p:spPr>
          <a:xfrm>
            <a:off x="559086" y="406101"/>
            <a:ext cx="9812667" cy="776336"/>
          </a:xfrm>
        </p:spPr>
        <p:txBody>
          <a:bodyPr/>
          <a:lstStyle/>
          <a:p>
            <a:r>
              <a:rPr lang="en-US" dirty="0"/>
              <a:t>Omni App- Audio/Video Call</a:t>
            </a:r>
            <a:endParaRPr lang="en-SG" dirty="0"/>
          </a:p>
        </p:txBody>
      </p:sp>
      <p:pic>
        <p:nvPicPr>
          <p:cNvPr id="2" name="Picture 1">
            <a:extLst>
              <a:ext uri="{FF2B5EF4-FFF2-40B4-BE49-F238E27FC236}">
                <a16:creationId xmlns:a16="http://schemas.microsoft.com/office/drawing/2014/main" id="{19CD5341-3523-42FC-A1E0-4D2058955C97}"/>
              </a:ext>
            </a:extLst>
          </p:cNvPr>
          <p:cNvPicPr>
            <a:picLocks noChangeAspect="1"/>
          </p:cNvPicPr>
          <p:nvPr/>
        </p:nvPicPr>
        <p:blipFill>
          <a:blip r:embed="rId2"/>
          <a:stretch>
            <a:fillRect/>
          </a:stretch>
        </p:blipFill>
        <p:spPr>
          <a:xfrm>
            <a:off x="6306804" y="535807"/>
            <a:ext cx="3149007" cy="6480000"/>
          </a:xfrm>
          <a:prstGeom prst="rect">
            <a:avLst/>
          </a:prstGeom>
        </p:spPr>
      </p:pic>
    </p:spTree>
    <p:extLst>
      <p:ext uri="{BB962C8B-B14F-4D97-AF65-F5344CB8AC3E}">
        <p14:creationId xmlns:p14="http://schemas.microsoft.com/office/powerpoint/2010/main" val="3398693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B682FB-5DB7-4963-81F2-FB0FE3C3A346}"/>
              </a:ext>
            </a:extLst>
          </p:cNvPr>
          <p:cNvSpPr>
            <a:spLocks noGrp="1"/>
          </p:cNvSpPr>
          <p:nvPr>
            <p:ph idx="1"/>
          </p:nvPr>
        </p:nvSpPr>
        <p:spPr/>
        <p:txBody>
          <a:bodyPr/>
          <a:lstStyle/>
          <a:p>
            <a:r>
              <a:rPr lang="en-US" b="1" dirty="0">
                <a:latin typeface="Source Sans Pro Light" panose="020B0403030403020204" pitchFamily="34" charset="0"/>
              </a:rPr>
              <a:t>Video call conference</a:t>
            </a:r>
            <a:endParaRPr lang="en-SG" b="1" dirty="0">
              <a:latin typeface="Source Sans Pro Light" panose="020B0403030403020204" pitchFamily="34" charset="0"/>
            </a:endParaRPr>
          </a:p>
        </p:txBody>
      </p:sp>
      <p:sp>
        <p:nvSpPr>
          <p:cNvPr id="6" name="Title 5">
            <a:extLst>
              <a:ext uri="{FF2B5EF4-FFF2-40B4-BE49-F238E27FC236}">
                <a16:creationId xmlns:a16="http://schemas.microsoft.com/office/drawing/2014/main" id="{07382837-94BF-40B1-A44F-5A1B8B95AB62}"/>
              </a:ext>
            </a:extLst>
          </p:cNvPr>
          <p:cNvSpPr>
            <a:spLocks noGrp="1"/>
          </p:cNvSpPr>
          <p:nvPr>
            <p:ph type="title"/>
          </p:nvPr>
        </p:nvSpPr>
        <p:spPr>
          <a:xfrm>
            <a:off x="225714" y="319603"/>
            <a:ext cx="9812667" cy="775958"/>
          </a:xfrm>
        </p:spPr>
        <p:txBody>
          <a:bodyPr/>
          <a:lstStyle/>
          <a:p>
            <a:r>
              <a:rPr lang="en-US" dirty="0"/>
              <a:t>Omni App- Conference</a:t>
            </a:r>
            <a:endParaRPr lang="en-SG" dirty="0"/>
          </a:p>
        </p:txBody>
      </p:sp>
      <p:pic>
        <p:nvPicPr>
          <p:cNvPr id="5" name="Picture 4">
            <a:extLst>
              <a:ext uri="{FF2B5EF4-FFF2-40B4-BE49-F238E27FC236}">
                <a16:creationId xmlns:a16="http://schemas.microsoft.com/office/drawing/2014/main" id="{920A92B5-FDC9-4337-A996-754CDC1365BF}"/>
              </a:ext>
            </a:extLst>
          </p:cNvPr>
          <p:cNvPicPr>
            <a:picLocks noChangeAspect="1"/>
          </p:cNvPicPr>
          <p:nvPr/>
        </p:nvPicPr>
        <p:blipFill>
          <a:blip r:embed="rId2"/>
          <a:stretch>
            <a:fillRect/>
          </a:stretch>
        </p:blipFill>
        <p:spPr>
          <a:xfrm>
            <a:off x="6203430" y="348865"/>
            <a:ext cx="3155908" cy="6480000"/>
          </a:xfrm>
          <a:prstGeom prst="rect">
            <a:avLst/>
          </a:prstGeom>
        </p:spPr>
      </p:pic>
    </p:spTree>
    <p:extLst>
      <p:ext uri="{BB962C8B-B14F-4D97-AF65-F5344CB8AC3E}">
        <p14:creationId xmlns:p14="http://schemas.microsoft.com/office/powerpoint/2010/main" val="779697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639A27-3FB9-4EEF-814B-99371A587235}"/>
              </a:ext>
            </a:extLst>
          </p:cNvPr>
          <p:cNvSpPr>
            <a:spLocks noGrp="1"/>
          </p:cNvSpPr>
          <p:nvPr>
            <p:ph idx="1"/>
          </p:nvPr>
        </p:nvSpPr>
        <p:spPr/>
        <p:txBody>
          <a:bodyPr/>
          <a:lstStyle/>
          <a:p>
            <a:r>
              <a:rPr lang="en-US" b="1" dirty="0">
                <a:latin typeface="Source Sans Pro Light" panose="020B0403030403020204" pitchFamily="34" charset="0"/>
              </a:rPr>
              <a:t>C</a:t>
            </a:r>
            <a:r>
              <a:rPr lang="en-SG" b="1" dirty="0" err="1">
                <a:latin typeface="Source Sans Pro Light" panose="020B0403030403020204" pitchFamily="34" charset="0"/>
              </a:rPr>
              <a:t>reate</a:t>
            </a:r>
            <a:r>
              <a:rPr lang="en-SG" b="1" dirty="0">
                <a:latin typeface="Source Sans Pro Light" panose="020B0403030403020204" pitchFamily="34" charset="0"/>
              </a:rPr>
              <a:t> a group and messaging</a:t>
            </a:r>
          </a:p>
          <a:p>
            <a:endParaRPr lang="en-SG" dirty="0"/>
          </a:p>
        </p:txBody>
      </p:sp>
      <p:pic>
        <p:nvPicPr>
          <p:cNvPr id="6" name="Picture 5">
            <a:extLst>
              <a:ext uri="{FF2B5EF4-FFF2-40B4-BE49-F238E27FC236}">
                <a16:creationId xmlns:a16="http://schemas.microsoft.com/office/drawing/2014/main" id="{A3B2EA82-7935-4A28-B910-6C102C27F054}"/>
              </a:ext>
            </a:extLst>
          </p:cNvPr>
          <p:cNvPicPr>
            <a:picLocks noChangeAspect="1"/>
          </p:cNvPicPr>
          <p:nvPr/>
        </p:nvPicPr>
        <p:blipFill>
          <a:blip r:embed="rId2"/>
          <a:stretch>
            <a:fillRect/>
          </a:stretch>
        </p:blipFill>
        <p:spPr>
          <a:xfrm>
            <a:off x="5655242" y="189000"/>
            <a:ext cx="3625824" cy="6480000"/>
          </a:xfrm>
          <a:prstGeom prst="rect">
            <a:avLst/>
          </a:prstGeom>
          <a:ln>
            <a:solidFill>
              <a:schemeClr val="tx1"/>
            </a:solidFill>
          </a:ln>
        </p:spPr>
      </p:pic>
      <p:sp>
        <p:nvSpPr>
          <p:cNvPr id="4" name="Title 3">
            <a:extLst>
              <a:ext uri="{FF2B5EF4-FFF2-40B4-BE49-F238E27FC236}">
                <a16:creationId xmlns:a16="http://schemas.microsoft.com/office/drawing/2014/main" id="{2B8811B5-00F6-4F09-AD21-A5D21AC3257B}"/>
              </a:ext>
            </a:extLst>
          </p:cNvPr>
          <p:cNvSpPr>
            <a:spLocks noGrp="1"/>
          </p:cNvSpPr>
          <p:nvPr>
            <p:ph type="title"/>
          </p:nvPr>
        </p:nvSpPr>
        <p:spPr>
          <a:xfrm>
            <a:off x="276320" y="380238"/>
            <a:ext cx="9812667" cy="775958"/>
          </a:xfrm>
        </p:spPr>
        <p:txBody>
          <a:bodyPr/>
          <a:lstStyle/>
          <a:p>
            <a:r>
              <a:rPr lang="en-US" dirty="0"/>
              <a:t>Omni App- Group Message</a:t>
            </a:r>
            <a:endParaRPr lang="en-SG" dirty="0"/>
          </a:p>
        </p:txBody>
      </p:sp>
    </p:spTree>
    <p:extLst>
      <p:ext uri="{BB962C8B-B14F-4D97-AF65-F5344CB8AC3E}">
        <p14:creationId xmlns:p14="http://schemas.microsoft.com/office/powerpoint/2010/main" val="2683660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02BC-58CA-40BB-8039-E5D16F265BDA}"/>
              </a:ext>
            </a:extLst>
          </p:cNvPr>
          <p:cNvSpPr txBox="1">
            <a:spLocks/>
          </p:cNvSpPr>
          <p:nvPr/>
        </p:nvSpPr>
        <p:spPr>
          <a:xfrm>
            <a:off x="630561" y="375776"/>
            <a:ext cx="9812667" cy="775958"/>
          </a:xfrm>
          <a:prstGeom prst="rect">
            <a:avLst/>
          </a:prstGeom>
          <a:noFill/>
          <a:ln>
            <a:noFill/>
          </a:ln>
        </p:spPr>
        <p:txBody>
          <a:bodyPr vert="horz" wrap="square" lIns="64262" tIns="32131" rIns="64262" bIns="32131" numCol="1" anchor="ctr" anchorCtr="0" compatLnSpc="1">
            <a:prstTxWarp prst="textNoShape">
              <a:avLst/>
            </a:prstTxWarp>
          </a:bodyPr>
          <a:lstStyle>
            <a:lvl1pPr eaLnBrk="1" hangingPunct="1">
              <a:lnSpc>
                <a:spcPct val="90000"/>
              </a:lnSpc>
              <a:defRPr sz="5000" b="0" i="0">
                <a:latin typeface="Tahoma" pitchFamily="34" charset="0"/>
                <a:ea typeface="Tahoma" pitchFamily="34" charset="0"/>
                <a:cs typeface="Tahoma" pitchFamily="34" charset="0"/>
              </a:defRPr>
            </a:lvl1pPr>
            <a:lvl2pPr eaLnBrk="1" hangingPunct="1">
              <a:lnSpc>
                <a:spcPct val="90000"/>
              </a:lnSpc>
              <a:defRPr sz="4400"/>
            </a:lvl2pPr>
            <a:lvl3pPr eaLnBrk="1" hangingPunct="1">
              <a:lnSpc>
                <a:spcPct val="90000"/>
              </a:lnSpc>
              <a:defRPr sz="4400"/>
            </a:lvl3pPr>
            <a:lvl4pPr eaLnBrk="1" hangingPunct="1">
              <a:lnSpc>
                <a:spcPct val="90000"/>
              </a:lnSpc>
              <a:defRPr sz="4400"/>
            </a:lvl4pPr>
            <a:lvl5pPr eaLnBrk="1" hangingPunct="1">
              <a:lnSpc>
                <a:spcPct val="90000"/>
              </a:lnSpc>
              <a:defRPr sz="4400"/>
            </a:lvl5pPr>
            <a:lvl6pPr marL="457200" fontAlgn="base">
              <a:lnSpc>
                <a:spcPct val="90000"/>
              </a:lnSpc>
              <a:spcBef>
                <a:spcPct val="0"/>
              </a:spcBef>
              <a:spcAft>
                <a:spcPct val="0"/>
              </a:spcAft>
              <a:defRPr sz="4400"/>
            </a:lvl6pPr>
            <a:lvl7pPr marL="914400" fontAlgn="base">
              <a:lnSpc>
                <a:spcPct val="90000"/>
              </a:lnSpc>
              <a:spcBef>
                <a:spcPct val="0"/>
              </a:spcBef>
              <a:spcAft>
                <a:spcPct val="0"/>
              </a:spcAft>
              <a:defRPr sz="4400"/>
            </a:lvl7pPr>
            <a:lvl8pPr marL="1371600" fontAlgn="base">
              <a:lnSpc>
                <a:spcPct val="90000"/>
              </a:lnSpc>
              <a:spcBef>
                <a:spcPct val="0"/>
              </a:spcBef>
              <a:spcAft>
                <a:spcPct val="0"/>
              </a:spcAft>
              <a:defRPr sz="4400"/>
            </a:lvl8pPr>
            <a:lvl9pPr marL="1828800" fontAlgn="base">
              <a:lnSpc>
                <a:spcPct val="90000"/>
              </a:lnSpc>
              <a:spcBef>
                <a:spcPct val="0"/>
              </a:spcBef>
              <a:spcAft>
                <a:spcPct val="0"/>
              </a:spcAft>
              <a:defRPr sz="4400"/>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514" b="0" i="0" u="none" strike="noStrike" kern="1200" cap="none" spc="0" normalizeH="0" baseline="0" noProof="0" dirty="0">
                <a:ln>
                  <a:noFill/>
                </a:ln>
                <a:solidFill>
                  <a:srgbClr val="FFFFFF"/>
                </a:solidFill>
                <a:effectLst/>
                <a:uLnTx/>
                <a:uFillTx/>
                <a:latin typeface="Tahoma" pitchFamily="34" charset="0"/>
                <a:ea typeface="Tahoma" pitchFamily="34" charset="0"/>
                <a:cs typeface="Tahoma" pitchFamily="34" charset="0"/>
              </a:rPr>
              <a:t>Agenda</a:t>
            </a:r>
            <a:endParaRPr kumimoji="0" lang="en-US" sz="3514" b="0" i="0" u="none" strike="noStrike" kern="1200" cap="none" spc="0" normalizeH="0" baseline="0" noProof="0" dirty="0">
              <a:ln>
                <a:noFill/>
              </a:ln>
              <a:solidFill>
                <a:srgbClr val="FFFFFF"/>
              </a:solidFill>
              <a:effectLst/>
              <a:uLnTx/>
              <a:uFillTx/>
              <a:latin typeface="Tahoma" pitchFamily="34" charset="0"/>
              <a:ea typeface="Tahoma" pitchFamily="34" charset="0"/>
              <a:cs typeface="Tahoma" pitchFamily="34" charset="0"/>
            </a:endParaRPr>
          </a:p>
        </p:txBody>
      </p:sp>
      <p:sp>
        <p:nvSpPr>
          <p:cNvPr id="3" name="Title 2">
            <a:extLst>
              <a:ext uri="{FF2B5EF4-FFF2-40B4-BE49-F238E27FC236}">
                <a16:creationId xmlns:a16="http://schemas.microsoft.com/office/drawing/2014/main" id="{2456210A-AFE8-F14D-A8CF-B7FB84F5F3E2}"/>
              </a:ext>
            </a:extLst>
          </p:cNvPr>
          <p:cNvSpPr>
            <a:spLocks noGrp="1"/>
          </p:cNvSpPr>
          <p:nvPr>
            <p:ph type="title"/>
          </p:nvPr>
        </p:nvSpPr>
        <p:spPr>
          <a:xfrm>
            <a:off x="630561" y="1349297"/>
            <a:ext cx="5486401" cy="4604937"/>
          </a:xfrm>
        </p:spPr>
        <p:txBody>
          <a:bodyPr>
            <a:normAutofit/>
          </a:bodyPr>
          <a:lstStyle/>
          <a:p>
            <a:br>
              <a:rPr lang="en-US" dirty="0"/>
            </a:br>
            <a:br>
              <a:rPr lang="en-US" dirty="0"/>
            </a:br>
            <a:endParaRPr lang="en-US" dirty="0"/>
          </a:p>
        </p:txBody>
      </p:sp>
      <p:pic>
        <p:nvPicPr>
          <p:cNvPr id="5" name="Picture 4">
            <a:extLst>
              <a:ext uri="{FF2B5EF4-FFF2-40B4-BE49-F238E27FC236}">
                <a16:creationId xmlns:a16="http://schemas.microsoft.com/office/drawing/2014/main" id="{29AA8DCE-57D1-064E-A62A-2525BF3BF194}"/>
              </a:ext>
            </a:extLst>
          </p:cNvPr>
          <p:cNvPicPr>
            <a:picLocks noChangeAspect="1"/>
          </p:cNvPicPr>
          <p:nvPr/>
        </p:nvPicPr>
        <p:blipFill>
          <a:blip r:embed="rId2"/>
          <a:stretch>
            <a:fillRect/>
          </a:stretch>
        </p:blipFill>
        <p:spPr>
          <a:xfrm>
            <a:off x="9034969" y="1126531"/>
            <a:ext cx="2327840" cy="4604937"/>
          </a:xfrm>
          <a:prstGeom prst="rect">
            <a:avLst/>
          </a:prstGeom>
        </p:spPr>
      </p:pic>
      <p:sp>
        <p:nvSpPr>
          <p:cNvPr id="7" name="TextBox 6">
            <a:extLst>
              <a:ext uri="{FF2B5EF4-FFF2-40B4-BE49-F238E27FC236}">
                <a16:creationId xmlns:a16="http://schemas.microsoft.com/office/drawing/2014/main" id="{374471E0-C622-3740-9110-2A08A2AB80ED}"/>
              </a:ext>
            </a:extLst>
          </p:cNvPr>
          <p:cNvSpPr txBox="1"/>
          <p:nvPr/>
        </p:nvSpPr>
        <p:spPr>
          <a:xfrm>
            <a:off x="630561" y="1550019"/>
            <a:ext cx="5073805" cy="3300761"/>
          </a:xfrm>
          <a:prstGeom prst="rect">
            <a:avLst/>
          </a:prstGeom>
        </p:spPr>
        <p:txBody>
          <a:bodyPr wrap="none" lIns="91440" tIns="45720" rIns="91440" bIns="45720" rtlCol="0">
            <a:no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IBM &amp; </a:t>
            </a:r>
            <a:r>
              <a:rPr kumimoji="0" lang="en-SG" sz="1800" b="0" i="0" u="none" strike="noStrike" kern="1200" cap="none" spc="0" normalizeH="0" baseline="0" noProof="0" dirty="0" err="1">
                <a:ln>
                  <a:noFill/>
                </a:ln>
                <a:solidFill>
                  <a:srgbClr val="FFFFFF"/>
                </a:solidFill>
                <a:effectLst/>
                <a:uLnTx/>
                <a:uFillTx/>
                <a:latin typeface="Arial" panose="020B0604020202020204"/>
                <a:ea typeface="+mn-ea"/>
                <a:cs typeface="+mn-cs"/>
              </a:rPr>
              <a:t>Tetherfi</a:t>
            </a:r>
            <a:endPar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Omni-App Features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Sample Use case with flow and rules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Interaction Workflow Designer &amp; IBM Watson</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Message Broadcasting</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Integration with Other Messaging Channels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Q &amp; A : Discussion</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Next Steps </a:t>
            </a:r>
          </a:p>
          <a:p>
            <a:pPr marL="0" marR="0" lvl="0" indent="0" algn="l" defTabSz="914400" rtl="0" eaLnBrk="1" fontAlgn="auto" latinLnBrk="0" hangingPunct="1">
              <a:lnSpc>
                <a:spcPct val="150000"/>
              </a:lnSpc>
              <a:spcBef>
                <a:spcPts val="100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IBM Plex Sans" charset="0"/>
              <a:ea typeface="IBM Plex Sans" charset="0"/>
              <a:cs typeface="IBM Plex Sans" charset="0"/>
            </a:endParaRPr>
          </a:p>
        </p:txBody>
      </p:sp>
      <p:sp>
        <p:nvSpPr>
          <p:cNvPr id="4" name="Triangle 3">
            <a:extLst>
              <a:ext uri="{FF2B5EF4-FFF2-40B4-BE49-F238E27FC236}">
                <a16:creationId xmlns:a16="http://schemas.microsoft.com/office/drawing/2014/main" id="{FCA9B03C-5584-AA4F-9D42-C9CC2B811205}"/>
              </a:ext>
            </a:extLst>
          </p:cNvPr>
          <p:cNvSpPr/>
          <p:nvPr/>
        </p:nvSpPr>
        <p:spPr>
          <a:xfrm rot="5400000">
            <a:off x="364517" y="2503365"/>
            <a:ext cx="278869" cy="25321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51243"/>
              </a:solidFill>
              <a:effectLst/>
              <a:uLnTx/>
              <a:uFillTx/>
              <a:latin typeface="IBM Plex Sans" panose="020B0503050000000000" pitchFamily="34" charset="0"/>
              <a:ea typeface="+mn-ea"/>
              <a:cs typeface="+mn-cs"/>
            </a:endParaRPr>
          </a:p>
        </p:txBody>
      </p:sp>
    </p:spTree>
    <p:extLst>
      <p:ext uri="{BB962C8B-B14F-4D97-AF65-F5344CB8AC3E}">
        <p14:creationId xmlns:p14="http://schemas.microsoft.com/office/powerpoint/2010/main" val="1653374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use case with flow and rules</a:t>
            </a:r>
          </a:p>
        </p:txBody>
      </p:sp>
      <p:pic>
        <p:nvPicPr>
          <p:cNvPr id="4" name="Picture 3"/>
          <p:cNvPicPr>
            <a:picLocks noChangeAspect="1"/>
          </p:cNvPicPr>
          <p:nvPr/>
        </p:nvPicPr>
        <p:blipFill>
          <a:blip r:embed="rId2"/>
          <a:stretch>
            <a:fillRect/>
          </a:stretch>
        </p:blipFill>
        <p:spPr>
          <a:xfrm>
            <a:off x="377532" y="1657794"/>
            <a:ext cx="330602" cy="471373"/>
          </a:xfrm>
          <a:prstGeom prst="rect">
            <a:avLst/>
          </a:prstGeom>
          <a:scene3d>
            <a:camera prst="orthographicFront">
              <a:rot lat="21299999" lon="300000" rev="0"/>
            </a:camera>
            <a:lightRig rig="threePt" dir="t"/>
          </a:scene3d>
        </p:spPr>
      </p:pic>
      <p:pic>
        <p:nvPicPr>
          <p:cNvPr id="6" name="Picture 5"/>
          <p:cNvPicPr>
            <a:picLocks noChangeAspect="1"/>
          </p:cNvPicPr>
          <p:nvPr/>
        </p:nvPicPr>
        <p:blipFill>
          <a:blip r:embed="rId3"/>
          <a:stretch>
            <a:fillRect/>
          </a:stretch>
        </p:blipFill>
        <p:spPr>
          <a:xfrm>
            <a:off x="1813145" y="1451675"/>
            <a:ext cx="1184837" cy="883608"/>
          </a:xfrm>
          <a:prstGeom prst="rect">
            <a:avLst/>
          </a:prstGeom>
        </p:spPr>
      </p:pic>
      <p:pic>
        <p:nvPicPr>
          <p:cNvPr id="8" name="Picture 7"/>
          <p:cNvPicPr>
            <a:picLocks noChangeAspect="1"/>
          </p:cNvPicPr>
          <p:nvPr/>
        </p:nvPicPr>
        <p:blipFill>
          <a:blip r:embed="rId4"/>
          <a:stretch>
            <a:fillRect/>
          </a:stretch>
        </p:blipFill>
        <p:spPr>
          <a:xfrm>
            <a:off x="4351572" y="1622364"/>
            <a:ext cx="428674" cy="542231"/>
          </a:xfrm>
          <a:prstGeom prst="rect">
            <a:avLst/>
          </a:prstGeom>
        </p:spPr>
      </p:pic>
      <p:sp>
        <p:nvSpPr>
          <p:cNvPr id="9" name="TextBox 8"/>
          <p:cNvSpPr txBox="1"/>
          <p:nvPr/>
        </p:nvSpPr>
        <p:spPr>
          <a:xfrm>
            <a:off x="110506" y="2335283"/>
            <a:ext cx="1150134" cy="395236"/>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1.</a:t>
            </a:r>
            <a:r>
              <a:rPr lang="en-US" sz="984" dirty="0">
                <a:solidFill>
                  <a:srgbClr val="C00000"/>
                </a:solidFill>
                <a:latin typeface="Calibri" panose="020F0502020204030204" pitchFamily="34" charset="0"/>
              </a:rPr>
              <a:t> Patient Walks into Hospital</a:t>
            </a:r>
          </a:p>
        </p:txBody>
      </p:sp>
      <p:sp>
        <p:nvSpPr>
          <p:cNvPr id="10" name="TextBox 9"/>
          <p:cNvSpPr txBox="1"/>
          <p:nvPr/>
        </p:nvSpPr>
        <p:spPr>
          <a:xfrm>
            <a:off x="3990842" y="2335283"/>
            <a:ext cx="1150134" cy="395236"/>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2. </a:t>
            </a:r>
            <a:r>
              <a:rPr lang="en-US" sz="984" dirty="0">
                <a:solidFill>
                  <a:srgbClr val="C00000"/>
                </a:solidFill>
                <a:latin typeface="Calibri" panose="020F0502020204030204" pitchFamily="34" charset="0"/>
              </a:rPr>
              <a:t>Meets relevant doctor</a:t>
            </a:r>
          </a:p>
        </p:txBody>
      </p:sp>
      <p:sp>
        <p:nvSpPr>
          <p:cNvPr id="11" name="TextBox 10"/>
          <p:cNvSpPr txBox="1"/>
          <p:nvPr/>
        </p:nvSpPr>
        <p:spPr>
          <a:xfrm>
            <a:off x="5140976" y="1622364"/>
            <a:ext cx="3137567" cy="611321"/>
          </a:xfrm>
          <a:prstGeom prst="rect">
            <a:avLst/>
          </a:prstGeom>
          <a:noFill/>
        </p:spPr>
        <p:txBody>
          <a:bodyPr wrap="square" rtlCol="0">
            <a:spAutoFit/>
          </a:bodyPr>
          <a:lstStyle/>
          <a:p>
            <a:pPr marL="240990" indent="-240990" defTabSz="321320" eaLnBrk="0" fontAlgn="base" hangingPunct="0">
              <a:spcBef>
                <a:spcPct val="0"/>
              </a:spcBef>
              <a:spcAft>
                <a:spcPct val="0"/>
              </a:spcAft>
              <a:buFont typeface="Wingdings" panose="05000000000000000000" pitchFamily="2" charset="2"/>
              <a:buChar char="q"/>
            </a:pPr>
            <a:r>
              <a:rPr lang="en-US" sz="1124" dirty="0">
                <a:solidFill>
                  <a:srgbClr val="002060"/>
                </a:solidFill>
                <a:latin typeface="Calibri" panose="020F0502020204030204" pitchFamily="34" charset="0"/>
              </a:rPr>
              <a:t>Do diabetes  </a:t>
            </a:r>
          </a:p>
          <a:p>
            <a:pPr marL="240990" indent="-240990" defTabSz="321320" eaLnBrk="0" fontAlgn="base" hangingPunct="0">
              <a:spcBef>
                <a:spcPct val="0"/>
              </a:spcBef>
              <a:spcAft>
                <a:spcPct val="0"/>
              </a:spcAft>
              <a:buFont typeface="Wingdings" panose="05000000000000000000" pitchFamily="2" charset="2"/>
              <a:buChar char="q"/>
            </a:pPr>
            <a:r>
              <a:rPr lang="en-US" sz="1124" dirty="0">
                <a:solidFill>
                  <a:srgbClr val="002060"/>
                </a:solidFill>
                <a:latin typeface="Calibri" panose="020F0502020204030204" pitchFamily="34" charset="0"/>
              </a:rPr>
              <a:t>Do Blood test</a:t>
            </a:r>
          </a:p>
          <a:p>
            <a:pPr marL="240990" indent="-240990" defTabSz="321320" eaLnBrk="0" fontAlgn="base" hangingPunct="0">
              <a:spcBef>
                <a:spcPct val="0"/>
              </a:spcBef>
              <a:spcAft>
                <a:spcPct val="0"/>
              </a:spcAft>
              <a:buFont typeface="Wingdings" panose="05000000000000000000" pitchFamily="2" charset="2"/>
              <a:buChar char="q"/>
            </a:pPr>
            <a:r>
              <a:rPr lang="en-US" sz="1124" dirty="0">
                <a:solidFill>
                  <a:srgbClr val="002060"/>
                </a:solidFill>
                <a:latin typeface="Calibri" panose="020F0502020204030204" pitchFamily="34" charset="0"/>
              </a:rPr>
              <a:t>Meet the Lab technician for further reports</a:t>
            </a:r>
          </a:p>
        </p:txBody>
      </p:sp>
      <p:pic>
        <p:nvPicPr>
          <p:cNvPr id="12" name="Picture 11"/>
          <p:cNvPicPr>
            <a:picLocks noChangeAspect="1"/>
          </p:cNvPicPr>
          <p:nvPr/>
        </p:nvPicPr>
        <p:blipFill>
          <a:blip r:embed="rId5"/>
          <a:stretch>
            <a:fillRect/>
          </a:stretch>
        </p:blipFill>
        <p:spPr>
          <a:xfrm>
            <a:off x="9245398" y="1716418"/>
            <a:ext cx="451644" cy="495519"/>
          </a:xfrm>
          <a:prstGeom prst="rect">
            <a:avLst/>
          </a:prstGeom>
        </p:spPr>
      </p:pic>
      <p:pic>
        <p:nvPicPr>
          <p:cNvPr id="13" name="Picture 12"/>
          <p:cNvPicPr>
            <a:picLocks noChangeAspect="1"/>
          </p:cNvPicPr>
          <p:nvPr/>
        </p:nvPicPr>
        <p:blipFill>
          <a:blip r:embed="rId6"/>
          <a:stretch>
            <a:fillRect/>
          </a:stretch>
        </p:blipFill>
        <p:spPr>
          <a:xfrm>
            <a:off x="9784358" y="1821205"/>
            <a:ext cx="346138" cy="365368"/>
          </a:xfrm>
          <a:prstGeom prst="rect">
            <a:avLst/>
          </a:prstGeom>
        </p:spPr>
      </p:pic>
      <p:sp>
        <p:nvSpPr>
          <p:cNvPr id="14" name="TextBox 13"/>
          <p:cNvSpPr txBox="1"/>
          <p:nvPr/>
        </p:nvSpPr>
        <p:spPr>
          <a:xfrm>
            <a:off x="5368421" y="2335283"/>
            <a:ext cx="1530829" cy="395236"/>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3. </a:t>
            </a:r>
            <a:r>
              <a:rPr lang="en-US" sz="984" dirty="0">
                <a:solidFill>
                  <a:srgbClr val="C00000"/>
                </a:solidFill>
                <a:latin typeface="Calibri" panose="020F0502020204030204" pitchFamily="34" charset="0"/>
              </a:rPr>
              <a:t>Doctor prescribes next steps</a:t>
            </a:r>
          </a:p>
        </p:txBody>
      </p:sp>
      <p:sp>
        <p:nvSpPr>
          <p:cNvPr id="15" name="TextBox 14"/>
          <p:cNvSpPr txBox="1"/>
          <p:nvPr/>
        </p:nvSpPr>
        <p:spPr>
          <a:xfrm>
            <a:off x="9075423" y="2335283"/>
            <a:ext cx="1530829" cy="546688"/>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4. </a:t>
            </a:r>
            <a:r>
              <a:rPr lang="en-US" sz="984" dirty="0">
                <a:solidFill>
                  <a:srgbClr val="C00000"/>
                </a:solidFill>
                <a:latin typeface="Calibri" panose="020F0502020204030204" pitchFamily="34" charset="0"/>
              </a:rPr>
              <a:t>Patient Meets Lab Technician for prescribed test / scans</a:t>
            </a:r>
          </a:p>
        </p:txBody>
      </p:sp>
      <p:sp>
        <p:nvSpPr>
          <p:cNvPr id="16" name="Right Arrow 15"/>
          <p:cNvSpPr/>
          <p:nvPr/>
        </p:nvSpPr>
        <p:spPr>
          <a:xfrm>
            <a:off x="984803" y="1841550"/>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17" name="Right Arrow 16"/>
          <p:cNvSpPr/>
          <p:nvPr/>
        </p:nvSpPr>
        <p:spPr>
          <a:xfrm>
            <a:off x="3295482" y="1841550"/>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18" name="Right Arrow 17"/>
          <p:cNvSpPr/>
          <p:nvPr/>
        </p:nvSpPr>
        <p:spPr>
          <a:xfrm>
            <a:off x="8239440" y="1841550"/>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pic>
        <p:nvPicPr>
          <p:cNvPr id="46" name="Picture 45">
            <a:extLst>
              <a:ext uri="{FF2B5EF4-FFF2-40B4-BE49-F238E27FC236}">
                <a16:creationId xmlns:a16="http://schemas.microsoft.com/office/drawing/2014/main" id="{0C694FFC-D2F5-47E2-99E5-B9717A9F5411}"/>
              </a:ext>
            </a:extLst>
          </p:cNvPr>
          <p:cNvPicPr>
            <a:picLocks noChangeAspect="1"/>
          </p:cNvPicPr>
          <p:nvPr/>
        </p:nvPicPr>
        <p:blipFill>
          <a:blip r:embed="rId5"/>
          <a:stretch>
            <a:fillRect/>
          </a:stretch>
        </p:blipFill>
        <p:spPr>
          <a:xfrm>
            <a:off x="9163372" y="3679582"/>
            <a:ext cx="451644" cy="495519"/>
          </a:xfrm>
          <a:prstGeom prst="rect">
            <a:avLst/>
          </a:prstGeom>
        </p:spPr>
      </p:pic>
      <p:sp>
        <p:nvSpPr>
          <p:cNvPr id="48" name="TextBox 47">
            <a:extLst>
              <a:ext uri="{FF2B5EF4-FFF2-40B4-BE49-F238E27FC236}">
                <a16:creationId xmlns:a16="http://schemas.microsoft.com/office/drawing/2014/main" id="{8E8C2631-9A7E-4808-9110-D89A8FA81CE2}"/>
              </a:ext>
            </a:extLst>
          </p:cNvPr>
          <p:cNvSpPr txBox="1"/>
          <p:nvPr/>
        </p:nvSpPr>
        <p:spPr>
          <a:xfrm>
            <a:off x="9714571" y="3768772"/>
            <a:ext cx="2078621" cy="395236"/>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5. </a:t>
            </a:r>
            <a:r>
              <a:rPr lang="en-US" sz="984" dirty="0">
                <a:solidFill>
                  <a:srgbClr val="C00000"/>
                </a:solidFill>
                <a:latin typeface="Calibri" panose="020F0502020204030204" pitchFamily="34" charset="0"/>
              </a:rPr>
              <a:t>Lab Technician done the test and update to the LIS</a:t>
            </a:r>
          </a:p>
        </p:txBody>
      </p:sp>
      <p:sp>
        <p:nvSpPr>
          <p:cNvPr id="49" name="Right Arrow 17">
            <a:extLst>
              <a:ext uri="{FF2B5EF4-FFF2-40B4-BE49-F238E27FC236}">
                <a16:creationId xmlns:a16="http://schemas.microsoft.com/office/drawing/2014/main" id="{42D31E28-48FE-4177-8120-A1CD502F52A4}"/>
              </a:ext>
            </a:extLst>
          </p:cNvPr>
          <p:cNvSpPr/>
          <p:nvPr/>
        </p:nvSpPr>
        <p:spPr>
          <a:xfrm rot="5400000">
            <a:off x="9615016" y="3144498"/>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21" name="Right Arrow 17">
            <a:extLst>
              <a:ext uri="{FF2B5EF4-FFF2-40B4-BE49-F238E27FC236}">
                <a16:creationId xmlns:a16="http://schemas.microsoft.com/office/drawing/2014/main" id="{7E89065E-9F50-40F9-B1C1-02D721D2C8C4}"/>
              </a:ext>
            </a:extLst>
          </p:cNvPr>
          <p:cNvSpPr/>
          <p:nvPr/>
        </p:nvSpPr>
        <p:spPr>
          <a:xfrm rot="5400000">
            <a:off x="9619485" y="4539327"/>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pic>
        <p:nvPicPr>
          <p:cNvPr id="26" name="Picture 2" descr="lisa.lims | laboratory information and management system">
            <a:extLst>
              <a:ext uri="{FF2B5EF4-FFF2-40B4-BE49-F238E27FC236}">
                <a16:creationId xmlns:a16="http://schemas.microsoft.com/office/drawing/2014/main" id="{CA0A7F85-EEFC-489C-9A04-B713206EA859}"/>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471220" y="4972712"/>
            <a:ext cx="821437" cy="85144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6945424-74D9-4CB4-83D1-79DC73ED3046}"/>
              </a:ext>
            </a:extLst>
          </p:cNvPr>
          <p:cNvSpPr txBox="1"/>
          <p:nvPr/>
        </p:nvSpPr>
        <p:spPr>
          <a:xfrm>
            <a:off x="9543166" y="5895317"/>
            <a:ext cx="750969" cy="243785"/>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LIS System</a:t>
            </a:r>
          </a:p>
        </p:txBody>
      </p:sp>
      <p:pic>
        <p:nvPicPr>
          <p:cNvPr id="28" name="Graphic 27">
            <a:extLst>
              <a:ext uri="{FF2B5EF4-FFF2-40B4-BE49-F238E27FC236}">
                <a16:creationId xmlns:a16="http://schemas.microsoft.com/office/drawing/2014/main" id="{7D39F540-28E7-4944-9AC3-B50000C1F705}"/>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06308" y="4822891"/>
            <a:ext cx="1001401" cy="1001401"/>
          </a:xfrm>
          <a:prstGeom prst="rect">
            <a:avLst/>
          </a:prstGeom>
        </p:spPr>
      </p:pic>
      <p:sp>
        <p:nvSpPr>
          <p:cNvPr id="30" name="TextBox 29">
            <a:extLst>
              <a:ext uri="{FF2B5EF4-FFF2-40B4-BE49-F238E27FC236}">
                <a16:creationId xmlns:a16="http://schemas.microsoft.com/office/drawing/2014/main" id="{BBB4DFCE-EBF5-4CF7-B831-4046B52C4965}"/>
              </a:ext>
            </a:extLst>
          </p:cNvPr>
          <p:cNvSpPr txBox="1"/>
          <p:nvPr/>
        </p:nvSpPr>
        <p:spPr>
          <a:xfrm>
            <a:off x="7381076" y="5914476"/>
            <a:ext cx="1594884" cy="546688"/>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6. Work Flow Engine (IW)</a:t>
            </a:r>
          </a:p>
          <a:p>
            <a:pPr defTabSz="321320" eaLnBrk="0" fontAlgn="base" hangingPunct="0">
              <a:spcBef>
                <a:spcPct val="0"/>
              </a:spcBef>
              <a:spcAft>
                <a:spcPct val="0"/>
              </a:spcAft>
            </a:pPr>
            <a:r>
              <a:rPr lang="en-US" sz="984" dirty="0">
                <a:solidFill>
                  <a:srgbClr val="C00000"/>
                </a:solidFill>
                <a:latin typeface="Calibri" panose="020F0502020204030204" pitchFamily="34" charset="0"/>
              </a:rPr>
              <a:t>IW will pull the report from LIS and notify the specialist</a:t>
            </a:r>
          </a:p>
        </p:txBody>
      </p:sp>
      <p:sp>
        <p:nvSpPr>
          <p:cNvPr id="34" name="Right Arrow 17">
            <a:extLst>
              <a:ext uri="{FF2B5EF4-FFF2-40B4-BE49-F238E27FC236}">
                <a16:creationId xmlns:a16="http://schemas.microsoft.com/office/drawing/2014/main" id="{EA819523-973A-49D0-8EBA-93FA7F6EFF94}"/>
              </a:ext>
            </a:extLst>
          </p:cNvPr>
          <p:cNvSpPr/>
          <p:nvPr/>
        </p:nvSpPr>
        <p:spPr>
          <a:xfrm rot="10800000">
            <a:off x="6748434" y="5355227"/>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pic>
        <p:nvPicPr>
          <p:cNvPr id="3" name="Picture 2">
            <a:extLst>
              <a:ext uri="{FF2B5EF4-FFF2-40B4-BE49-F238E27FC236}">
                <a16:creationId xmlns:a16="http://schemas.microsoft.com/office/drawing/2014/main" id="{A0EAAABA-ACA0-4085-A688-0536CF13FDD3}"/>
              </a:ext>
            </a:extLst>
          </p:cNvPr>
          <p:cNvPicPr>
            <a:picLocks noChangeAspect="1"/>
          </p:cNvPicPr>
          <p:nvPr/>
        </p:nvPicPr>
        <p:blipFill>
          <a:blip r:embed="rId10"/>
          <a:stretch>
            <a:fillRect/>
          </a:stretch>
        </p:blipFill>
        <p:spPr>
          <a:xfrm>
            <a:off x="5412872" y="4831525"/>
            <a:ext cx="885552" cy="950207"/>
          </a:xfrm>
          <a:prstGeom prst="rect">
            <a:avLst/>
          </a:prstGeom>
        </p:spPr>
      </p:pic>
      <p:sp>
        <p:nvSpPr>
          <p:cNvPr id="37" name="TextBox 36">
            <a:extLst>
              <a:ext uri="{FF2B5EF4-FFF2-40B4-BE49-F238E27FC236}">
                <a16:creationId xmlns:a16="http://schemas.microsoft.com/office/drawing/2014/main" id="{63EBA3E0-93B4-4777-A38B-5DEB2522D84D}"/>
              </a:ext>
            </a:extLst>
          </p:cNvPr>
          <p:cNvSpPr txBox="1"/>
          <p:nvPr/>
        </p:nvSpPr>
        <p:spPr>
          <a:xfrm>
            <a:off x="5140976" y="5895317"/>
            <a:ext cx="1773995" cy="698140"/>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7. Notifies Doctor via Omi APP</a:t>
            </a:r>
          </a:p>
          <a:p>
            <a:pPr defTabSz="321320" eaLnBrk="0" fontAlgn="base" hangingPunct="0">
              <a:spcBef>
                <a:spcPct val="0"/>
              </a:spcBef>
              <a:spcAft>
                <a:spcPct val="0"/>
              </a:spcAft>
            </a:pPr>
            <a:r>
              <a:rPr lang="en-US" sz="984" dirty="0">
                <a:solidFill>
                  <a:srgbClr val="C00000"/>
                </a:solidFill>
                <a:latin typeface="Calibri" panose="020F0502020204030204" pitchFamily="34" charset="0"/>
              </a:rPr>
              <a:t>Work flow will  send notification to the Available Doctor</a:t>
            </a:r>
            <a:endParaRPr lang="en-US" sz="984" b="1" dirty="0">
              <a:solidFill>
                <a:srgbClr val="C00000"/>
              </a:solidFill>
              <a:latin typeface="Calibri" panose="020F0502020204030204" pitchFamily="34" charset="0"/>
            </a:endParaRPr>
          </a:p>
        </p:txBody>
      </p:sp>
      <p:sp>
        <p:nvSpPr>
          <p:cNvPr id="35" name="Right Arrow 17">
            <a:extLst>
              <a:ext uri="{FF2B5EF4-FFF2-40B4-BE49-F238E27FC236}">
                <a16:creationId xmlns:a16="http://schemas.microsoft.com/office/drawing/2014/main" id="{CDB6E2FF-5A8A-4CE6-8B68-F6D5460D25A3}"/>
              </a:ext>
            </a:extLst>
          </p:cNvPr>
          <p:cNvSpPr/>
          <p:nvPr/>
        </p:nvSpPr>
        <p:spPr>
          <a:xfrm rot="10800000">
            <a:off x="4438327" y="5282409"/>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pic>
        <p:nvPicPr>
          <p:cNvPr id="36" name="Picture 35">
            <a:extLst>
              <a:ext uri="{FF2B5EF4-FFF2-40B4-BE49-F238E27FC236}">
                <a16:creationId xmlns:a16="http://schemas.microsoft.com/office/drawing/2014/main" id="{F1176E8A-A4CE-46C6-8ACC-5A73F6287EF6}"/>
              </a:ext>
            </a:extLst>
          </p:cNvPr>
          <p:cNvPicPr>
            <a:picLocks noChangeAspect="1"/>
          </p:cNvPicPr>
          <p:nvPr/>
        </p:nvPicPr>
        <p:blipFill>
          <a:blip r:embed="rId10"/>
          <a:stretch>
            <a:fillRect/>
          </a:stretch>
        </p:blipFill>
        <p:spPr>
          <a:xfrm>
            <a:off x="3295482" y="4844138"/>
            <a:ext cx="885552" cy="950207"/>
          </a:xfrm>
          <a:prstGeom prst="rect">
            <a:avLst/>
          </a:prstGeom>
        </p:spPr>
      </p:pic>
      <p:sp>
        <p:nvSpPr>
          <p:cNvPr id="38" name="TextBox 37">
            <a:extLst>
              <a:ext uri="{FF2B5EF4-FFF2-40B4-BE49-F238E27FC236}">
                <a16:creationId xmlns:a16="http://schemas.microsoft.com/office/drawing/2014/main" id="{6EC1185B-3AB1-449D-87E2-0214AC3A5A0B}"/>
              </a:ext>
            </a:extLst>
          </p:cNvPr>
          <p:cNvSpPr txBox="1"/>
          <p:nvPr/>
        </p:nvSpPr>
        <p:spPr>
          <a:xfrm>
            <a:off x="3130529" y="5889643"/>
            <a:ext cx="1720626" cy="395236"/>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8. Notifies Technician via Omi APP</a:t>
            </a:r>
          </a:p>
        </p:txBody>
      </p:sp>
      <p:sp>
        <p:nvSpPr>
          <p:cNvPr id="39" name="Right Arrow 17">
            <a:extLst>
              <a:ext uri="{FF2B5EF4-FFF2-40B4-BE49-F238E27FC236}">
                <a16:creationId xmlns:a16="http://schemas.microsoft.com/office/drawing/2014/main" id="{D3F00AD1-BB31-4F62-A311-E4A151F583BA}"/>
              </a:ext>
            </a:extLst>
          </p:cNvPr>
          <p:cNvSpPr/>
          <p:nvPr/>
        </p:nvSpPr>
        <p:spPr>
          <a:xfrm rot="10800000">
            <a:off x="2387905" y="5277276"/>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40" name="TextBox 39">
            <a:extLst>
              <a:ext uri="{FF2B5EF4-FFF2-40B4-BE49-F238E27FC236}">
                <a16:creationId xmlns:a16="http://schemas.microsoft.com/office/drawing/2014/main" id="{9E665649-96B7-4791-A9E0-73D92E141C60}"/>
              </a:ext>
            </a:extLst>
          </p:cNvPr>
          <p:cNvSpPr txBox="1"/>
          <p:nvPr/>
        </p:nvSpPr>
        <p:spPr>
          <a:xfrm>
            <a:off x="1161929" y="5898109"/>
            <a:ext cx="1720626" cy="395236"/>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9. Notifies patient via preferred channel</a:t>
            </a:r>
          </a:p>
        </p:txBody>
      </p:sp>
      <p:pic>
        <p:nvPicPr>
          <p:cNvPr id="19" name="Picture 18">
            <a:extLst>
              <a:ext uri="{FF2B5EF4-FFF2-40B4-BE49-F238E27FC236}">
                <a16:creationId xmlns:a16="http://schemas.microsoft.com/office/drawing/2014/main" id="{E2F834D2-54B3-4BF1-9882-3EC999705225}"/>
              </a:ext>
            </a:extLst>
          </p:cNvPr>
          <p:cNvPicPr>
            <a:picLocks noChangeAspect="1"/>
          </p:cNvPicPr>
          <p:nvPr/>
        </p:nvPicPr>
        <p:blipFill>
          <a:blip r:embed="rId11"/>
          <a:stretch>
            <a:fillRect/>
          </a:stretch>
        </p:blipFill>
        <p:spPr>
          <a:xfrm>
            <a:off x="1300346" y="5020415"/>
            <a:ext cx="230943" cy="659359"/>
          </a:xfrm>
          <a:prstGeom prst="rect">
            <a:avLst/>
          </a:prstGeom>
        </p:spPr>
      </p:pic>
      <p:pic>
        <p:nvPicPr>
          <p:cNvPr id="20" name="Picture 19">
            <a:extLst>
              <a:ext uri="{FF2B5EF4-FFF2-40B4-BE49-F238E27FC236}">
                <a16:creationId xmlns:a16="http://schemas.microsoft.com/office/drawing/2014/main" id="{C72100B1-6510-4FD4-AFAF-389D1114A6FF}"/>
              </a:ext>
            </a:extLst>
          </p:cNvPr>
          <p:cNvPicPr>
            <a:picLocks noChangeAspect="1"/>
          </p:cNvPicPr>
          <p:nvPr/>
        </p:nvPicPr>
        <p:blipFill>
          <a:blip r:embed="rId12"/>
          <a:stretch>
            <a:fillRect/>
          </a:stretch>
        </p:blipFill>
        <p:spPr>
          <a:xfrm>
            <a:off x="1555676" y="5023883"/>
            <a:ext cx="368872" cy="698826"/>
          </a:xfrm>
          <a:prstGeom prst="rect">
            <a:avLst/>
          </a:prstGeom>
        </p:spPr>
      </p:pic>
      <p:sp>
        <p:nvSpPr>
          <p:cNvPr id="7" name="Left-right Arrow 6">
            <a:extLst>
              <a:ext uri="{FF2B5EF4-FFF2-40B4-BE49-F238E27FC236}">
                <a16:creationId xmlns:a16="http://schemas.microsoft.com/office/drawing/2014/main" id="{57B1856F-1567-0648-9C5F-C3FCCB3FDE6A}"/>
              </a:ext>
            </a:extLst>
          </p:cNvPr>
          <p:cNvSpPr/>
          <p:nvPr/>
        </p:nvSpPr>
        <p:spPr>
          <a:xfrm>
            <a:off x="8697251" y="5319241"/>
            <a:ext cx="691943" cy="145636"/>
          </a:xfrm>
          <a:prstGeom prst="lef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9902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 1: Doctor Approves Report</a:t>
            </a:r>
          </a:p>
        </p:txBody>
      </p:sp>
      <p:pic>
        <p:nvPicPr>
          <p:cNvPr id="26" name="Picture 2" descr="lisa.lims | laboratory information and management system">
            <a:extLst>
              <a:ext uri="{FF2B5EF4-FFF2-40B4-BE49-F238E27FC236}">
                <a16:creationId xmlns:a16="http://schemas.microsoft.com/office/drawing/2014/main" id="{58A93ADB-0139-487C-A3DA-8FBD36F5E0B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8301" y="1432047"/>
            <a:ext cx="821437" cy="851444"/>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C52803A9-9B58-4BB9-966E-5246D1B0D93D}"/>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579" y="3380242"/>
            <a:ext cx="1001401" cy="1001401"/>
          </a:xfrm>
          <a:prstGeom prst="rect">
            <a:avLst/>
          </a:prstGeom>
        </p:spPr>
      </p:pic>
      <p:sp>
        <p:nvSpPr>
          <p:cNvPr id="28" name="Right Arrow 17">
            <a:extLst>
              <a:ext uri="{FF2B5EF4-FFF2-40B4-BE49-F238E27FC236}">
                <a16:creationId xmlns:a16="http://schemas.microsoft.com/office/drawing/2014/main" id="{A6C09802-D589-4A08-A80E-C5FB5A2467B7}"/>
              </a:ext>
            </a:extLst>
          </p:cNvPr>
          <p:cNvSpPr/>
          <p:nvPr/>
        </p:nvSpPr>
        <p:spPr>
          <a:xfrm rot="16200000">
            <a:off x="314836" y="2831335"/>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30" name="TextBox 29">
            <a:extLst>
              <a:ext uri="{FF2B5EF4-FFF2-40B4-BE49-F238E27FC236}">
                <a16:creationId xmlns:a16="http://schemas.microsoft.com/office/drawing/2014/main" id="{4B78C608-EE2D-494C-9BFA-7C70855B5CE3}"/>
              </a:ext>
            </a:extLst>
          </p:cNvPr>
          <p:cNvSpPr txBox="1"/>
          <p:nvPr/>
        </p:nvSpPr>
        <p:spPr>
          <a:xfrm>
            <a:off x="238769" y="2308348"/>
            <a:ext cx="750969" cy="243785"/>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LIS System</a:t>
            </a:r>
          </a:p>
        </p:txBody>
      </p:sp>
      <p:sp>
        <p:nvSpPr>
          <p:cNvPr id="32" name="TextBox 31">
            <a:extLst>
              <a:ext uri="{FF2B5EF4-FFF2-40B4-BE49-F238E27FC236}">
                <a16:creationId xmlns:a16="http://schemas.microsoft.com/office/drawing/2014/main" id="{42A45055-6220-4B5A-8667-7A7A24AE150A}"/>
              </a:ext>
            </a:extLst>
          </p:cNvPr>
          <p:cNvSpPr txBox="1"/>
          <p:nvPr/>
        </p:nvSpPr>
        <p:spPr>
          <a:xfrm>
            <a:off x="44166" y="4347144"/>
            <a:ext cx="1375609" cy="243785"/>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Work Flow Engine (IW)</a:t>
            </a:r>
          </a:p>
        </p:txBody>
      </p:sp>
      <p:pic>
        <p:nvPicPr>
          <p:cNvPr id="2050" name="Picture 2" descr="Database Icons - Download Free Vector Icons | Noun Project">
            <a:extLst>
              <a:ext uri="{FF2B5EF4-FFF2-40B4-BE49-F238E27FC236}">
                <a16:creationId xmlns:a16="http://schemas.microsoft.com/office/drawing/2014/main" id="{E9D0FED7-B382-4F59-B6C3-52198B52EB3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36245" y="5237238"/>
            <a:ext cx="885552" cy="88555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5838D6D-3EE7-402B-BE5B-E2F9F10F37ED}"/>
              </a:ext>
            </a:extLst>
          </p:cNvPr>
          <p:cNvSpPr txBox="1"/>
          <p:nvPr/>
        </p:nvSpPr>
        <p:spPr>
          <a:xfrm>
            <a:off x="-18356" y="6134800"/>
            <a:ext cx="1720626" cy="546688"/>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Rooster Database System</a:t>
            </a:r>
            <a:r>
              <a:rPr lang="en-US" sz="984" dirty="0">
                <a:solidFill>
                  <a:srgbClr val="C00000"/>
                </a:solidFill>
                <a:latin typeface="Calibri" panose="020F0502020204030204" pitchFamily="34" charset="0"/>
              </a:rPr>
              <a:t> Work flow will  fetch Doctor’s </a:t>
            </a:r>
            <a:r>
              <a:rPr lang="en-US" sz="984" b="1" dirty="0">
                <a:solidFill>
                  <a:srgbClr val="C00000"/>
                </a:solidFill>
                <a:latin typeface="Calibri" panose="020F0502020204030204" pitchFamily="34" charset="0"/>
              </a:rPr>
              <a:t>Rooster Information</a:t>
            </a:r>
          </a:p>
        </p:txBody>
      </p:sp>
      <p:sp>
        <p:nvSpPr>
          <p:cNvPr id="34" name="Right Arrow 17">
            <a:extLst>
              <a:ext uri="{FF2B5EF4-FFF2-40B4-BE49-F238E27FC236}">
                <a16:creationId xmlns:a16="http://schemas.microsoft.com/office/drawing/2014/main" id="{78F6F7BB-79C5-4DD2-9F06-63BD2C86BDDE}"/>
              </a:ext>
            </a:extLst>
          </p:cNvPr>
          <p:cNvSpPr/>
          <p:nvPr/>
        </p:nvSpPr>
        <p:spPr>
          <a:xfrm rot="5400000">
            <a:off x="313441" y="4827523"/>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38" name="Right Arrow 17">
            <a:extLst>
              <a:ext uri="{FF2B5EF4-FFF2-40B4-BE49-F238E27FC236}">
                <a16:creationId xmlns:a16="http://schemas.microsoft.com/office/drawing/2014/main" id="{F40DEDC2-C2BE-4D4B-8297-749C6CCA395B}"/>
              </a:ext>
            </a:extLst>
          </p:cNvPr>
          <p:cNvSpPr/>
          <p:nvPr/>
        </p:nvSpPr>
        <p:spPr>
          <a:xfrm>
            <a:off x="1360705" y="3782349"/>
            <a:ext cx="572112" cy="176550"/>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39" name="Right Arrow 17">
            <a:extLst>
              <a:ext uri="{FF2B5EF4-FFF2-40B4-BE49-F238E27FC236}">
                <a16:creationId xmlns:a16="http://schemas.microsoft.com/office/drawing/2014/main" id="{CFF718B4-C6AF-46B9-B1E1-FDECD1D1D62C}"/>
              </a:ext>
            </a:extLst>
          </p:cNvPr>
          <p:cNvSpPr/>
          <p:nvPr/>
        </p:nvSpPr>
        <p:spPr>
          <a:xfrm>
            <a:off x="4245737" y="3781400"/>
            <a:ext cx="519688" cy="177500"/>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41" name="TextBox 40">
            <a:extLst>
              <a:ext uri="{FF2B5EF4-FFF2-40B4-BE49-F238E27FC236}">
                <a16:creationId xmlns:a16="http://schemas.microsoft.com/office/drawing/2014/main" id="{A6BD580C-1A9C-4BFF-8E06-A7673097D31E}"/>
              </a:ext>
            </a:extLst>
          </p:cNvPr>
          <p:cNvSpPr txBox="1"/>
          <p:nvPr/>
        </p:nvSpPr>
        <p:spPr>
          <a:xfrm>
            <a:off x="2481600" y="6056394"/>
            <a:ext cx="1720626" cy="698140"/>
          </a:xfrm>
          <a:prstGeom prst="rect">
            <a:avLst/>
          </a:prstGeom>
          <a:noFill/>
        </p:spPr>
        <p:txBody>
          <a:bodyPr wrap="square" rtlCol="0">
            <a:spAutoFit/>
          </a:bodyPr>
          <a:lstStyle/>
          <a:p>
            <a:pPr defTabSz="321320" eaLnBrk="0" fontAlgn="base" hangingPunct="0">
              <a:spcBef>
                <a:spcPct val="0"/>
              </a:spcBef>
              <a:spcAft>
                <a:spcPct val="0"/>
              </a:spcAft>
            </a:pPr>
            <a:r>
              <a:rPr lang="en-US" sz="984" dirty="0">
                <a:solidFill>
                  <a:srgbClr val="C00000"/>
                </a:solidFill>
                <a:latin typeface="Calibri" panose="020F0502020204030204" pitchFamily="34" charset="0"/>
              </a:rPr>
              <a:t>Shift Doctor receives the report as notification and clicks the notification to proceed </a:t>
            </a:r>
          </a:p>
        </p:txBody>
      </p:sp>
      <p:sp>
        <p:nvSpPr>
          <p:cNvPr id="42" name="TextBox 41">
            <a:extLst>
              <a:ext uri="{FF2B5EF4-FFF2-40B4-BE49-F238E27FC236}">
                <a16:creationId xmlns:a16="http://schemas.microsoft.com/office/drawing/2014/main" id="{D65D1E5E-77AA-4B3B-84F4-E1C8C49E0BDA}"/>
              </a:ext>
            </a:extLst>
          </p:cNvPr>
          <p:cNvSpPr txBox="1"/>
          <p:nvPr/>
        </p:nvSpPr>
        <p:spPr>
          <a:xfrm>
            <a:off x="5185181" y="6134800"/>
            <a:ext cx="1720626" cy="395236"/>
          </a:xfrm>
          <a:prstGeom prst="rect">
            <a:avLst/>
          </a:prstGeom>
          <a:noFill/>
        </p:spPr>
        <p:txBody>
          <a:bodyPr wrap="square" rtlCol="0">
            <a:spAutoFit/>
          </a:bodyPr>
          <a:lstStyle/>
          <a:p>
            <a:pPr defTabSz="321320" eaLnBrk="0" fontAlgn="base" hangingPunct="0">
              <a:spcBef>
                <a:spcPct val="0"/>
              </a:spcBef>
              <a:spcAft>
                <a:spcPct val="0"/>
              </a:spcAft>
            </a:pPr>
            <a:r>
              <a:rPr lang="en-US" sz="984" dirty="0">
                <a:solidFill>
                  <a:srgbClr val="C00000"/>
                </a:solidFill>
                <a:latin typeface="Calibri" panose="020F0502020204030204" pitchFamily="34" charset="0"/>
              </a:rPr>
              <a:t>Doctor views the report to decide on the next action</a:t>
            </a:r>
          </a:p>
        </p:txBody>
      </p:sp>
      <p:sp>
        <p:nvSpPr>
          <p:cNvPr id="43" name="TextBox 42">
            <a:extLst>
              <a:ext uri="{FF2B5EF4-FFF2-40B4-BE49-F238E27FC236}">
                <a16:creationId xmlns:a16="http://schemas.microsoft.com/office/drawing/2014/main" id="{F5AD8583-E650-4A19-BA0B-6A9C673FF7BA}"/>
              </a:ext>
            </a:extLst>
          </p:cNvPr>
          <p:cNvSpPr txBox="1"/>
          <p:nvPr/>
        </p:nvSpPr>
        <p:spPr>
          <a:xfrm>
            <a:off x="8062645" y="6161679"/>
            <a:ext cx="1720626" cy="243785"/>
          </a:xfrm>
          <a:prstGeom prst="rect">
            <a:avLst/>
          </a:prstGeom>
          <a:noFill/>
        </p:spPr>
        <p:txBody>
          <a:bodyPr wrap="square" rtlCol="0">
            <a:spAutoFit/>
          </a:bodyPr>
          <a:lstStyle/>
          <a:p>
            <a:pPr defTabSz="321320" eaLnBrk="0" fontAlgn="base" hangingPunct="0">
              <a:spcBef>
                <a:spcPct val="0"/>
              </a:spcBef>
              <a:spcAft>
                <a:spcPct val="0"/>
              </a:spcAft>
            </a:pPr>
            <a:r>
              <a:rPr lang="en-US" sz="984" dirty="0">
                <a:solidFill>
                  <a:srgbClr val="C00000"/>
                </a:solidFill>
                <a:latin typeface="Calibri" panose="020F0502020204030204" pitchFamily="34" charset="0"/>
              </a:rPr>
              <a:t>Doctor approves the report</a:t>
            </a:r>
          </a:p>
        </p:txBody>
      </p:sp>
      <p:pic>
        <p:nvPicPr>
          <p:cNvPr id="45" name="Picture 2" descr="lisa.lims | laboratory information and management system">
            <a:extLst>
              <a:ext uri="{FF2B5EF4-FFF2-40B4-BE49-F238E27FC236}">
                <a16:creationId xmlns:a16="http://schemas.microsoft.com/office/drawing/2014/main" id="{633CD06D-D0C6-42CC-91BE-C62036FD5AB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600109" y="1704217"/>
            <a:ext cx="821437" cy="851444"/>
          </a:xfrm>
          <a:prstGeom prst="rect">
            <a:avLst/>
          </a:prstGeom>
          <a:noFill/>
          <a:extLst>
            <a:ext uri="{909E8E84-426E-40DD-AFC4-6F175D3DCCD1}">
              <a14:hiddenFill xmlns:a14="http://schemas.microsoft.com/office/drawing/2010/main">
                <a:solidFill>
                  <a:srgbClr val="FFFFFF"/>
                </a:solidFill>
              </a14:hiddenFill>
            </a:ext>
          </a:extLst>
        </p:spPr>
      </p:pic>
      <p:pic>
        <p:nvPicPr>
          <p:cNvPr id="47" name="Graphic 46">
            <a:extLst>
              <a:ext uri="{FF2B5EF4-FFF2-40B4-BE49-F238E27FC236}">
                <a16:creationId xmlns:a16="http://schemas.microsoft.com/office/drawing/2014/main" id="{E9876998-E95C-40CB-93B2-DF0414857C2F}"/>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17824" y="3589528"/>
            <a:ext cx="1001401" cy="1001401"/>
          </a:xfrm>
          <a:prstGeom prst="rect">
            <a:avLst/>
          </a:prstGeom>
        </p:spPr>
      </p:pic>
      <p:sp>
        <p:nvSpPr>
          <p:cNvPr id="50" name="Right Arrow 17">
            <a:extLst>
              <a:ext uri="{FF2B5EF4-FFF2-40B4-BE49-F238E27FC236}">
                <a16:creationId xmlns:a16="http://schemas.microsoft.com/office/drawing/2014/main" id="{B5E86A35-5622-467E-89D3-E42AF15D9593}"/>
              </a:ext>
            </a:extLst>
          </p:cNvPr>
          <p:cNvSpPr/>
          <p:nvPr/>
        </p:nvSpPr>
        <p:spPr>
          <a:xfrm rot="16200000">
            <a:off x="10746643" y="3103505"/>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51" name="TextBox 50">
            <a:extLst>
              <a:ext uri="{FF2B5EF4-FFF2-40B4-BE49-F238E27FC236}">
                <a16:creationId xmlns:a16="http://schemas.microsoft.com/office/drawing/2014/main" id="{A7C9BB77-A45B-43BE-B6FB-13364567F30F}"/>
              </a:ext>
            </a:extLst>
          </p:cNvPr>
          <p:cNvSpPr txBox="1"/>
          <p:nvPr/>
        </p:nvSpPr>
        <p:spPr>
          <a:xfrm>
            <a:off x="10670577" y="2580518"/>
            <a:ext cx="750969" cy="243785"/>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LIS System</a:t>
            </a:r>
          </a:p>
        </p:txBody>
      </p:sp>
      <p:sp>
        <p:nvSpPr>
          <p:cNvPr id="52" name="TextBox 51">
            <a:extLst>
              <a:ext uri="{FF2B5EF4-FFF2-40B4-BE49-F238E27FC236}">
                <a16:creationId xmlns:a16="http://schemas.microsoft.com/office/drawing/2014/main" id="{BD5D5E6B-C8EC-4CDC-9858-BD05905A2539}"/>
              </a:ext>
            </a:extLst>
          </p:cNvPr>
          <p:cNvSpPr txBox="1"/>
          <p:nvPr/>
        </p:nvSpPr>
        <p:spPr>
          <a:xfrm>
            <a:off x="10349969" y="4609967"/>
            <a:ext cx="1448021" cy="243785"/>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Work Flow Engine (IW)</a:t>
            </a:r>
          </a:p>
        </p:txBody>
      </p:sp>
      <p:sp>
        <p:nvSpPr>
          <p:cNvPr id="53" name="TextBox 52">
            <a:extLst>
              <a:ext uri="{FF2B5EF4-FFF2-40B4-BE49-F238E27FC236}">
                <a16:creationId xmlns:a16="http://schemas.microsoft.com/office/drawing/2014/main" id="{B50DCA2B-C075-452A-911A-A2BFB6196046}"/>
              </a:ext>
            </a:extLst>
          </p:cNvPr>
          <p:cNvSpPr txBox="1"/>
          <p:nvPr/>
        </p:nvSpPr>
        <p:spPr>
          <a:xfrm>
            <a:off x="10373073" y="4826267"/>
            <a:ext cx="1321715" cy="849592"/>
          </a:xfrm>
          <a:prstGeom prst="rect">
            <a:avLst/>
          </a:prstGeom>
          <a:noFill/>
        </p:spPr>
        <p:txBody>
          <a:bodyPr wrap="square" rtlCol="0">
            <a:spAutoFit/>
          </a:bodyPr>
          <a:lstStyle/>
          <a:p>
            <a:pPr defTabSz="321320" eaLnBrk="0" fontAlgn="base" hangingPunct="0">
              <a:spcBef>
                <a:spcPct val="0"/>
              </a:spcBef>
              <a:spcAft>
                <a:spcPct val="0"/>
              </a:spcAft>
            </a:pPr>
            <a:r>
              <a:rPr lang="en-US" sz="984" dirty="0">
                <a:solidFill>
                  <a:srgbClr val="C00000"/>
                </a:solidFill>
                <a:latin typeface="Calibri" panose="020F0502020204030204" pitchFamily="34" charset="0"/>
              </a:rPr>
              <a:t>Work flow engine will </a:t>
            </a:r>
            <a:r>
              <a:rPr lang="en-US" sz="984" b="1" dirty="0">
                <a:solidFill>
                  <a:srgbClr val="C00000"/>
                </a:solidFill>
                <a:latin typeface="Calibri" panose="020F0502020204030204" pitchFamily="34" charset="0"/>
              </a:rPr>
              <a:t>update the LIS </a:t>
            </a:r>
            <a:r>
              <a:rPr lang="en-US" sz="984" dirty="0">
                <a:solidFill>
                  <a:srgbClr val="C00000"/>
                </a:solidFill>
                <a:latin typeface="Calibri" panose="020F0502020204030204" pitchFamily="34" charset="0"/>
              </a:rPr>
              <a:t>with approved status and Also will </a:t>
            </a:r>
            <a:r>
              <a:rPr lang="en-US" sz="984" b="1" dirty="0">
                <a:solidFill>
                  <a:srgbClr val="C00000"/>
                </a:solidFill>
                <a:latin typeface="Calibri" panose="020F0502020204030204" pitchFamily="34" charset="0"/>
              </a:rPr>
              <a:t>notify the Patient and Lab Asst. </a:t>
            </a:r>
          </a:p>
        </p:txBody>
      </p:sp>
      <p:sp>
        <p:nvSpPr>
          <p:cNvPr id="54" name="Right Arrow 17">
            <a:extLst>
              <a:ext uri="{FF2B5EF4-FFF2-40B4-BE49-F238E27FC236}">
                <a16:creationId xmlns:a16="http://schemas.microsoft.com/office/drawing/2014/main" id="{E523ACA4-0732-4F86-9A2A-89F19F9239D2}"/>
              </a:ext>
            </a:extLst>
          </p:cNvPr>
          <p:cNvSpPr/>
          <p:nvPr/>
        </p:nvSpPr>
        <p:spPr>
          <a:xfrm>
            <a:off x="9844289" y="3781400"/>
            <a:ext cx="673727" cy="177500"/>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55" name="Right Arrow 17">
            <a:extLst>
              <a:ext uri="{FF2B5EF4-FFF2-40B4-BE49-F238E27FC236}">
                <a16:creationId xmlns:a16="http://schemas.microsoft.com/office/drawing/2014/main" id="{708AD7DC-E2F8-4440-BAA6-2CCD955B36FF}"/>
              </a:ext>
            </a:extLst>
          </p:cNvPr>
          <p:cNvSpPr/>
          <p:nvPr/>
        </p:nvSpPr>
        <p:spPr>
          <a:xfrm>
            <a:off x="7048810" y="3781399"/>
            <a:ext cx="519688" cy="177500"/>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pic>
        <p:nvPicPr>
          <p:cNvPr id="3" name="Picture 2">
            <a:extLst>
              <a:ext uri="{FF2B5EF4-FFF2-40B4-BE49-F238E27FC236}">
                <a16:creationId xmlns:a16="http://schemas.microsoft.com/office/drawing/2014/main" id="{DF608AC1-94D2-47F3-A86E-41D43F5C210E}"/>
              </a:ext>
            </a:extLst>
          </p:cNvPr>
          <p:cNvPicPr>
            <a:picLocks noChangeAspect="1"/>
          </p:cNvPicPr>
          <p:nvPr/>
        </p:nvPicPr>
        <p:blipFill>
          <a:blip r:embed="rId6"/>
          <a:stretch>
            <a:fillRect/>
          </a:stretch>
        </p:blipFill>
        <p:spPr>
          <a:xfrm>
            <a:off x="2013141" y="2083177"/>
            <a:ext cx="2108609" cy="3875824"/>
          </a:xfrm>
          <a:prstGeom prst="rect">
            <a:avLst/>
          </a:prstGeom>
          <a:ln>
            <a:solidFill>
              <a:schemeClr val="accent1"/>
            </a:solidFill>
          </a:ln>
        </p:spPr>
      </p:pic>
      <p:pic>
        <p:nvPicPr>
          <p:cNvPr id="4" name="Picture 3">
            <a:extLst>
              <a:ext uri="{FF2B5EF4-FFF2-40B4-BE49-F238E27FC236}">
                <a16:creationId xmlns:a16="http://schemas.microsoft.com/office/drawing/2014/main" id="{02BAE5BB-DD0A-43C5-A15F-5435858E61B2}"/>
              </a:ext>
            </a:extLst>
          </p:cNvPr>
          <p:cNvPicPr>
            <a:picLocks noChangeAspect="1"/>
          </p:cNvPicPr>
          <p:nvPr/>
        </p:nvPicPr>
        <p:blipFill>
          <a:blip r:embed="rId7"/>
          <a:stretch>
            <a:fillRect/>
          </a:stretch>
        </p:blipFill>
        <p:spPr>
          <a:xfrm>
            <a:off x="4777116" y="2083176"/>
            <a:ext cx="2128691" cy="3875824"/>
          </a:xfrm>
          <a:prstGeom prst="rect">
            <a:avLst/>
          </a:prstGeom>
          <a:ln>
            <a:solidFill>
              <a:schemeClr val="accent1">
                <a:lumMod val="50000"/>
              </a:schemeClr>
            </a:solidFill>
          </a:ln>
        </p:spPr>
      </p:pic>
      <p:pic>
        <p:nvPicPr>
          <p:cNvPr id="5" name="Picture 4">
            <a:extLst>
              <a:ext uri="{FF2B5EF4-FFF2-40B4-BE49-F238E27FC236}">
                <a16:creationId xmlns:a16="http://schemas.microsoft.com/office/drawing/2014/main" id="{7B3A1342-7C2C-47DC-B520-2DBC17583E02}"/>
              </a:ext>
            </a:extLst>
          </p:cNvPr>
          <p:cNvPicPr>
            <a:picLocks noChangeAspect="1"/>
          </p:cNvPicPr>
          <p:nvPr/>
        </p:nvPicPr>
        <p:blipFill>
          <a:blip r:embed="rId8"/>
          <a:stretch>
            <a:fillRect/>
          </a:stretch>
        </p:blipFill>
        <p:spPr>
          <a:xfrm>
            <a:off x="7654688" y="2083175"/>
            <a:ext cx="2101915" cy="3875824"/>
          </a:xfrm>
          <a:prstGeom prst="rect">
            <a:avLst/>
          </a:prstGeom>
          <a:ln>
            <a:solidFill>
              <a:schemeClr val="accent1">
                <a:lumMod val="50000"/>
              </a:schemeClr>
            </a:solidFill>
          </a:ln>
        </p:spPr>
      </p:pic>
      <p:pic>
        <p:nvPicPr>
          <p:cNvPr id="29" name="Picture 28">
            <a:extLst>
              <a:ext uri="{FF2B5EF4-FFF2-40B4-BE49-F238E27FC236}">
                <a16:creationId xmlns:a16="http://schemas.microsoft.com/office/drawing/2014/main" id="{0A6F5992-00CF-0647-9223-27385C3DEADC}"/>
              </a:ext>
            </a:extLst>
          </p:cNvPr>
          <p:cNvPicPr>
            <a:picLocks noChangeAspect="1"/>
          </p:cNvPicPr>
          <p:nvPr/>
        </p:nvPicPr>
        <p:blipFill>
          <a:blip r:embed="rId9"/>
          <a:stretch>
            <a:fillRect/>
          </a:stretch>
        </p:blipFill>
        <p:spPr>
          <a:xfrm>
            <a:off x="2003497" y="6109253"/>
            <a:ext cx="428674" cy="542231"/>
          </a:xfrm>
          <a:prstGeom prst="rect">
            <a:avLst/>
          </a:prstGeom>
        </p:spPr>
      </p:pic>
      <p:pic>
        <p:nvPicPr>
          <p:cNvPr id="31" name="Picture 30">
            <a:extLst>
              <a:ext uri="{FF2B5EF4-FFF2-40B4-BE49-F238E27FC236}">
                <a16:creationId xmlns:a16="http://schemas.microsoft.com/office/drawing/2014/main" id="{3280A82C-AC5F-FF46-8F14-45D79CEA9811}"/>
              </a:ext>
            </a:extLst>
          </p:cNvPr>
          <p:cNvPicPr>
            <a:picLocks noChangeAspect="1"/>
          </p:cNvPicPr>
          <p:nvPr/>
        </p:nvPicPr>
        <p:blipFill>
          <a:blip r:embed="rId9"/>
          <a:stretch>
            <a:fillRect/>
          </a:stretch>
        </p:blipFill>
        <p:spPr>
          <a:xfrm>
            <a:off x="4765425" y="6083899"/>
            <a:ext cx="428674" cy="542231"/>
          </a:xfrm>
          <a:prstGeom prst="rect">
            <a:avLst/>
          </a:prstGeom>
        </p:spPr>
      </p:pic>
      <p:pic>
        <p:nvPicPr>
          <p:cNvPr id="35" name="Picture 34">
            <a:extLst>
              <a:ext uri="{FF2B5EF4-FFF2-40B4-BE49-F238E27FC236}">
                <a16:creationId xmlns:a16="http://schemas.microsoft.com/office/drawing/2014/main" id="{70745BDE-E034-7741-893B-9AEE10B1B9EF}"/>
              </a:ext>
            </a:extLst>
          </p:cNvPr>
          <p:cNvPicPr>
            <a:picLocks noChangeAspect="1"/>
          </p:cNvPicPr>
          <p:nvPr/>
        </p:nvPicPr>
        <p:blipFill>
          <a:blip r:embed="rId9"/>
          <a:stretch>
            <a:fillRect/>
          </a:stretch>
        </p:blipFill>
        <p:spPr>
          <a:xfrm>
            <a:off x="7654688" y="6109252"/>
            <a:ext cx="428674" cy="542231"/>
          </a:xfrm>
          <a:prstGeom prst="rect">
            <a:avLst/>
          </a:prstGeom>
        </p:spPr>
      </p:pic>
    </p:spTree>
    <p:extLst>
      <p:ext uri="{BB962C8B-B14F-4D97-AF65-F5344CB8AC3E}">
        <p14:creationId xmlns:p14="http://schemas.microsoft.com/office/powerpoint/2010/main" val="2763630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 1: Doctor Approves Report </a:t>
            </a:r>
            <a:r>
              <a:rPr lang="en-US" dirty="0" err="1"/>
              <a:t>contd</a:t>
            </a:r>
            <a:endParaRPr lang="en-US" dirty="0"/>
          </a:p>
        </p:txBody>
      </p:sp>
      <p:pic>
        <p:nvPicPr>
          <p:cNvPr id="26" name="Picture 2" descr="lisa.lims | laboratory information and management system">
            <a:extLst>
              <a:ext uri="{FF2B5EF4-FFF2-40B4-BE49-F238E27FC236}">
                <a16:creationId xmlns:a16="http://schemas.microsoft.com/office/drawing/2014/main" id="{58A93ADB-0139-487C-A3DA-8FBD36F5E0B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8301" y="1432047"/>
            <a:ext cx="821437" cy="851444"/>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C52803A9-9B58-4BB9-966E-5246D1B0D93D}"/>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579" y="3380242"/>
            <a:ext cx="1001401" cy="1001401"/>
          </a:xfrm>
          <a:prstGeom prst="rect">
            <a:avLst/>
          </a:prstGeom>
        </p:spPr>
      </p:pic>
      <p:sp>
        <p:nvSpPr>
          <p:cNvPr id="28" name="Right Arrow 17">
            <a:extLst>
              <a:ext uri="{FF2B5EF4-FFF2-40B4-BE49-F238E27FC236}">
                <a16:creationId xmlns:a16="http://schemas.microsoft.com/office/drawing/2014/main" id="{A6C09802-D589-4A08-A80E-C5FB5A2467B7}"/>
              </a:ext>
            </a:extLst>
          </p:cNvPr>
          <p:cNvSpPr/>
          <p:nvPr/>
        </p:nvSpPr>
        <p:spPr>
          <a:xfrm rot="16200000">
            <a:off x="314836" y="2831335"/>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30" name="TextBox 29">
            <a:extLst>
              <a:ext uri="{FF2B5EF4-FFF2-40B4-BE49-F238E27FC236}">
                <a16:creationId xmlns:a16="http://schemas.microsoft.com/office/drawing/2014/main" id="{4B78C608-EE2D-494C-9BFA-7C70855B5CE3}"/>
              </a:ext>
            </a:extLst>
          </p:cNvPr>
          <p:cNvSpPr txBox="1"/>
          <p:nvPr/>
        </p:nvSpPr>
        <p:spPr>
          <a:xfrm>
            <a:off x="238769" y="2308348"/>
            <a:ext cx="750969" cy="243785"/>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LIS System</a:t>
            </a:r>
          </a:p>
        </p:txBody>
      </p:sp>
      <p:sp>
        <p:nvSpPr>
          <p:cNvPr id="32" name="TextBox 31">
            <a:extLst>
              <a:ext uri="{FF2B5EF4-FFF2-40B4-BE49-F238E27FC236}">
                <a16:creationId xmlns:a16="http://schemas.microsoft.com/office/drawing/2014/main" id="{42A45055-6220-4B5A-8667-7A7A24AE150A}"/>
              </a:ext>
            </a:extLst>
          </p:cNvPr>
          <p:cNvSpPr txBox="1"/>
          <p:nvPr/>
        </p:nvSpPr>
        <p:spPr>
          <a:xfrm>
            <a:off x="44166" y="4347144"/>
            <a:ext cx="1467243" cy="243785"/>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Work Flow Engine (IW)</a:t>
            </a:r>
          </a:p>
        </p:txBody>
      </p:sp>
      <p:pic>
        <p:nvPicPr>
          <p:cNvPr id="2050" name="Picture 2" descr="Database Icons - Download Free Vector Icons | Noun Project">
            <a:extLst>
              <a:ext uri="{FF2B5EF4-FFF2-40B4-BE49-F238E27FC236}">
                <a16:creationId xmlns:a16="http://schemas.microsoft.com/office/drawing/2014/main" id="{E9D0FED7-B382-4F59-B6C3-52198B52EB3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36245" y="5237238"/>
            <a:ext cx="885552" cy="88555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5838D6D-3EE7-402B-BE5B-E2F9F10F37ED}"/>
              </a:ext>
            </a:extLst>
          </p:cNvPr>
          <p:cNvSpPr txBox="1"/>
          <p:nvPr/>
        </p:nvSpPr>
        <p:spPr>
          <a:xfrm>
            <a:off x="-18356" y="6134800"/>
            <a:ext cx="1720626" cy="546688"/>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Rooster Database System</a:t>
            </a:r>
            <a:r>
              <a:rPr lang="en-US" sz="984" dirty="0">
                <a:solidFill>
                  <a:srgbClr val="C00000"/>
                </a:solidFill>
                <a:latin typeface="Calibri" panose="020F0502020204030204" pitchFamily="34" charset="0"/>
              </a:rPr>
              <a:t> Work flow will  fetch Doctor’s </a:t>
            </a:r>
            <a:r>
              <a:rPr lang="en-US" sz="984" b="1" dirty="0">
                <a:solidFill>
                  <a:srgbClr val="C00000"/>
                </a:solidFill>
                <a:latin typeface="Calibri" panose="020F0502020204030204" pitchFamily="34" charset="0"/>
              </a:rPr>
              <a:t>Rooster Information</a:t>
            </a:r>
          </a:p>
        </p:txBody>
      </p:sp>
      <p:sp>
        <p:nvSpPr>
          <p:cNvPr id="34" name="Right Arrow 17">
            <a:extLst>
              <a:ext uri="{FF2B5EF4-FFF2-40B4-BE49-F238E27FC236}">
                <a16:creationId xmlns:a16="http://schemas.microsoft.com/office/drawing/2014/main" id="{78F6F7BB-79C5-4DD2-9F06-63BD2C86BDDE}"/>
              </a:ext>
            </a:extLst>
          </p:cNvPr>
          <p:cNvSpPr/>
          <p:nvPr/>
        </p:nvSpPr>
        <p:spPr>
          <a:xfrm rot="5400000">
            <a:off x="313441" y="4827523"/>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38" name="Right Arrow 17">
            <a:extLst>
              <a:ext uri="{FF2B5EF4-FFF2-40B4-BE49-F238E27FC236}">
                <a16:creationId xmlns:a16="http://schemas.microsoft.com/office/drawing/2014/main" id="{F40DEDC2-C2BE-4D4B-8297-749C6CCA395B}"/>
              </a:ext>
            </a:extLst>
          </p:cNvPr>
          <p:cNvSpPr/>
          <p:nvPr/>
        </p:nvSpPr>
        <p:spPr>
          <a:xfrm>
            <a:off x="1360705" y="3782349"/>
            <a:ext cx="572112" cy="176550"/>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41" name="TextBox 40">
            <a:extLst>
              <a:ext uri="{FF2B5EF4-FFF2-40B4-BE49-F238E27FC236}">
                <a16:creationId xmlns:a16="http://schemas.microsoft.com/office/drawing/2014/main" id="{A6BD580C-1A9C-4BFF-8E06-A7673097D31E}"/>
              </a:ext>
            </a:extLst>
          </p:cNvPr>
          <p:cNvSpPr txBox="1"/>
          <p:nvPr/>
        </p:nvSpPr>
        <p:spPr>
          <a:xfrm>
            <a:off x="2434330" y="6088478"/>
            <a:ext cx="1720626" cy="395236"/>
          </a:xfrm>
          <a:prstGeom prst="rect">
            <a:avLst/>
          </a:prstGeom>
          <a:noFill/>
        </p:spPr>
        <p:txBody>
          <a:bodyPr wrap="square" rtlCol="0">
            <a:spAutoFit/>
          </a:bodyPr>
          <a:lstStyle/>
          <a:p>
            <a:pPr defTabSz="321320" eaLnBrk="0" fontAlgn="base" hangingPunct="0">
              <a:spcBef>
                <a:spcPct val="0"/>
              </a:spcBef>
              <a:spcAft>
                <a:spcPct val="0"/>
              </a:spcAft>
            </a:pPr>
            <a:r>
              <a:rPr lang="en-US" sz="984" dirty="0">
                <a:solidFill>
                  <a:srgbClr val="C00000"/>
                </a:solidFill>
                <a:latin typeface="Calibri" panose="020F0502020204030204" pitchFamily="34" charset="0"/>
              </a:rPr>
              <a:t>Lab Asst. receives notification in his Omni APP</a:t>
            </a:r>
          </a:p>
        </p:txBody>
      </p:sp>
      <p:pic>
        <p:nvPicPr>
          <p:cNvPr id="7" name="Picture 6">
            <a:extLst>
              <a:ext uri="{FF2B5EF4-FFF2-40B4-BE49-F238E27FC236}">
                <a16:creationId xmlns:a16="http://schemas.microsoft.com/office/drawing/2014/main" id="{9C607BDB-A68B-410E-88C3-13345F6E11D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541924" y="2020987"/>
            <a:ext cx="2108609" cy="3875824"/>
          </a:xfrm>
          <a:prstGeom prst="rect">
            <a:avLst/>
          </a:prstGeom>
        </p:spPr>
      </p:pic>
      <p:sp>
        <p:nvSpPr>
          <p:cNvPr id="29" name="TextBox 28">
            <a:extLst>
              <a:ext uri="{FF2B5EF4-FFF2-40B4-BE49-F238E27FC236}">
                <a16:creationId xmlns:a16="http://schemas.microsoft.com/office/drawing/2014/main" id="{4CE077B1-C8BD-44CC-B437-164067BA535E}"/>
              </a:ext>
            </a:extLst>
          </p:cNvPr>
          <p:cNvSpPr txBox="1"/>
          <p:nvPr/>
        </p:nvSpPr>
        <p:spPr>
          <a:xfrm>
            <a:off x="8541924" y="6026289"/>
            <a:ext cx="1720626" cy="395236"/>
          </a:xfrm>
          <a:prstGeom prst="rect">
            <a:avLst/>
          </a:prstGeom>
          <a:noFill/>
        </p:spPr>
        <p:txBody>
          <a:bodyPr wrap="square" rtlCol="0">
            <a:spAutoFit/>
          </a:bodyPr>
          <a:lstStyle/>
          <a:p>
            <a:pPr defTabSz="321320" eaLnBrk="0" fontAlgn="base" hangingPunct="0">
              <a:spcBef>
                <a:spcPct val="0"/>
              </a:spcBef>
              <a:spcAft>
                <a:spcPct val="0"/>
              </a:spcAft>
            </a:pPr>
            <a:r>
              <a:rPr lang="en-US" sz="984" dirty="0">
                <a:solidFill>
                  <a:srgbClr val="C00000"/>
                </a:solidFill>
                <a:latin typeface="Calibri" panose="020F0502020204030204" pitchFamily="34" charset="0"/>
              </a:rPr>
              <a:t>Patient receives notification in his preferred channel</a:t>
            </a:r>
          </a:p>
        </p:txBody>
      </p:sp>
      <p:pic>
        <p:nvPicPr>
          <p:cNvPr id="8" name="Picture 7">
            <a:extLst>
              <a:ext uri="{FF2B5EF4-FFF2-40B4-BE49-F238E27FC236}">
                <a16:creationId xmlns:a16="http://schemas.microsoft.com/office/drawing/2014/main" id="{D7393391-3371-44A0-98A6-738DF223A42D}"/>
              </a:ext>
            </a:extLst>
          </p:cNvPr>
          <p:cNvPicPr>
            <a:picLocks noChangeAspect="1"/>
          </p:cNvPicPr>
          <p:nvPr/>
        </p:nvPicPr>
        <p:blipFill>
          <a:blip r:embed="rId7"/>
          <a:stretch>
            <a:fillRect/>
          </a:stretch>
        </p:blipFill>
        <p:spPr>
          <a:xfrm>
            <a:off x="2046347" y="2083177"/>
            <a:ext cx="2108609" cy="3875824"/>
          </a:xfrm>
          <a:prstGeom prst="rect">
            <a:avLst/>
          </a:prstGeom>
          <a:ln>
            <a:solidFill>
              <a:schemeClr val="accent1"/>
            </a:solidFill>
          </a:ln>
        </p:spPr>
      </p:pic>
      <p:pic>
        <p:nvPicPr>
          <p:cNvPr id="16" name="Picture 15">
            <a:extLst>
              <a:ext uri="{FF2B5EF4-FFF2-40B4-BE49-F238E27FC236}">
                <a16:creationId xmlns:a16="http://schemas.microsoft.com/office/drawing/2014/main" id="{30EC4884-D247-A644-A041-75743F6BCF14}"/>
              </a:ext>
            </a:extLst>
          </p:cNvPr>
          <p:cNvPicPr>
            <a:picLocks noChangeAspect="1"/>
          </p:cNvPicPr>
          <p:nvPr/>
        </p:nvPicPr>
        <p:blipFill>
          <a:blip r:embed="rId8"/>
          <a:stretch>
            <a:fillRect/>
          </a:stretch>
        </p:blipFill>
        <p:spPr>
          <a:xfrm>
            <a:off x="1988723" y="6032527"/>
            <a:ext cx="451644" cy="495519"/>
          </a:xfrm>
          <a:prstGeom prst="rect">
            <a:avLst/>
          </a:prstGeom>
        </p:spPr>
      </p:pic>
      <p:pic>
        <p:nvPicPr>
          <p:cNvPr id="17" name="Picture 16">
            <a:extLst>
              <a:ext uri="{FF2B5EF4-FFF2-40B4-BE49-F238E27FC236}">
                <a16:creationId xmlns:a16="http://schemas.microsoft.com/office/drawing/2014/main" id="{2CFCBCD4-369C-6847-AA3E-AAD3CD99E35F}"/>
              </a:ext>
            </a:extLst>
          </p:cNvPr>
          <p:cNvPicPr>
            <a:picLocks noChangeAspect="1"/>
          </p:cNvPicPr>
          <p:nvPr/>
        </p:nvPicPr>
        <p:blipFill>
          <a:blip r:embed="rId9"/>
          <a:stretch>
            <a:fillRect/>
          </a:stretch>
        </p:blipFill>
        <p:spPr>
          <a:xfrm>
            <a:off x="10243210" y="5970338"/>
            <a:ext cx="330602" cy="471373"/>
          </a:xfrm>
          <a:prstGeom prst="rect">
            <a:avLst/>
          </a:prstGeom>
          <a:scene3d>
            <a:camera prst="orthographicFront">
              <a:rot lat="21299999" lon="300000" rev="0"/>
            </a:camera>
            <a:lightRig rig="threePt" dir="t"/>
          </a:scene3d>
        </p:spPr>
      </p:pic>
      <p:sp>
        <p:nvSpPr>
          <p:cNvPr id="3" name="Cloud 2">
            <a:extLst>
              <a:ext uri="{FF2B5EF4-FFF2-40B4-BE49-F238E27FC236}">
                <a16:creationId xmlns:a16="http://schemas.microsoft.com/office/drawing/2014/main" id="{A6A33510-DD15-0A46-AB7F-B541BF68F016}"/>
              </a:ext>
            </a:extLst>
          </p:cNvPr>
          <p:cNvSpPr/>
          <p:nvPr/>
        </p:nvSpPr>
        <p:spPr>
          <a:xfrm>
            <a:off x="5078257" y="3153221"/>
            <a:ext cx="2642839" cy="1258256"/>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7">
            <a:extLst>
              <a:ext uri="{FF2B5EF4-FFF2-40B4-BE49-F238E27FC236}">
                <a16:creationId xmlns:a16="http://schemas.microsoft.com/office/drawing/2014/main" id="{66016E6B-609C-DD43-8932-EE6345FD6415}"/>
              </a:ext>
            </a:extLst>
          </p:cNvPr>
          <p:cNvSpPr/>
          <p:nvPr/>
        </p:nvSpPr>
        <p:spPr>
          <a:xfrm>
            <a:off x="4281988" y="3773532"/>
            <a:ext cx="572112" cy="176550"/>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21" name="Right Arrow 17">
            <a:extLst>
              <a:ext uri="{FF2B5EF4-FFF2-40B4-BE49-F238E27FC236}">
                <a16:creationId xmlns:a16="http://schemas.microsoft.com/office/drawing/2014/main" id="{152EC795-EB92-E14C-8604-9C00E4DF354B}"/>
              </a:ext>
            </a:extLst>
          </p:cNvPr>
          <p:cNvSpPr/>
          <p:nvPr/>
        </p:nvSpPr>
        <p:spPr>
          <a:xfrm>
            <a:off x="7845454" y="3773532"/>
            <a:ext cx="572112" cy="176550"/>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pic>
        <p:nvPicPr>
          <p:cNvPr id="22" name="Picture 21">
            <a:extLst>
              <a:ext uri="{FF2B5EF4-FFF2-40B4-BE49-F238E27FC236}">
                <a16:creationId xmlns:a16="http://schemas.microsoft.com/office/drawing/2014/main" id="{4CA64794-EB26-814E-A374-3B6C21CBAF64}"/>
              </a:ext>
            </a:extLst>
          </p:cNvPr>
          <p:cNvPicPr>
            <a:picLocks noChangeAspect="1"/>
          </p:cNvPicPr>
          <p:nvPr/>
        </p:nvPicPr>
        <p:blipFill>
          <a:blip r:embed="rId10"/>
          <a:stretch>
            <a:fillRect/>
          </a:stretch>
        </p:blipFill>
        <p:spPr>
          <a:xfrm>
            <a:off x="6264285" y="3452669"/>
            <a:ext cx="230943" cy="659359"/>
          </a:xfrm>
          <a:prstGeom prst="rect">
            <a:avLst/>
          </a:prstGeom>
        </p:spPr>
      </p:pic>
    </p:spTree>
    <p:extLst>
      <p:ext uri="{BB962C8B-B14F-4D97-AF65-F5344CB8AC3E}">
        <p14:creationId xmlns:p14="http://schemas.microsoft.com/office/powerpoint/2010/main" val="2004425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602A8-0200-C149-B81E-7573B3655492}"/>
              </a:ext>
            </a:extLst>
          </p:cNvPr>
          <p:cNvSpPr>
            <a:spLocks noGrp="1"/>
          </p:cNvSpPr>
          <p:nvPr>
            <p:ph type="title"/>
          </p:nvPr>
        </p:nvSpPr>
        <p:spPr/>
        <p:txBody>
          <a:bodyPr/>
          <a:lstStyle/>
          <a:p>
            <a:endParaRPr lang="en-US" dirty="0"/>
          </a:p>
        </p:txBody>
      </p:sp>
      <p:sp>
        <p:nvSpPr>
          <p:cNvPr id="8" name="Rectangle 7">
            <a:extLst>
              <a:ext uri="{FF2B5EF4-FFF2-40B4-BE49-F238E27FC236}">
                <a16:creationId xmlns:a16="http://schemas.microsoft.com/office/drawing/2014/main" id="{6C47859D-A524-2244-9835-277BE3BDBC66}"/>
              </a:ext>
            </a:extLst>
          </p:cNvPr>
          <p:cNvSpPr/>
          <p:nvPr/>
        </p:nvSpPr>
        <p:spPr>
          <a:xfrm>
            <a:off x="7410838" y="5817913"/>
            <a:ext cx="4476361" cy="923330"/>
          </a:xfrm>
          <a:prstGeom prst="rect">
            <a:avLst/>
          </a:prstGeom>
          <a:noFill/>
        </p:spPr>
        <p:txBody>
          <a:bodyPr wrap="square" lIns="91440" tIns="45720" rIns="91440" bIns="45720">
            <a:spAutoFit/>
          </a:bodyPr>
          <a:lstStyle/>
          <a:p>
            <a:pPr algn="ctr"/>
            <a:r>
              <a:rPr lang="en-GB" sz="5400" b="1" dirty="0">
                <a:ln w="6600">
                  <a:solidFill>
                    <a:schemeClr val="accent2"/>
                  </a:solidFill>
                  <a:prstDash val="solid"/>
                </a:ln>
                <a:solidFill>
                  <a:srgbClr val="FFFFFF"/>
                </a:solidFill>
                <a:effectLst>
                  <a:outerShdw dist="38100" dir="2700000" algn="tl" rotWithShape="0">
                    <a:schemeClr val="accent2"/>
                  </a:outerShdw>
                </a:effectLst>
              </a:rPr>
              <a:t>Thank You !</a:t>
            </a:r>
          </a:p>
        </p:txBody>
      </p:sp>
    </p:spTree>
    <p:extLst>
      <p:ext uri="{BB962C8B-B14F-4D97-AF65-F5344CB8AC3E}">
        <p14:creationId xmlns:p14="http://schemas.microsoft.com/office/powerpoint/2010/main" val="4216708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 2: Doctor couldn’t look into the report</a:t>
            </a:r>
          </a:p>
        </p:txBody>
      </p:sp>
      <p:pic>
        <p:nvPicPr>
          <p:cNvPr id="26" name="Picture 2" descr="lisa.lims | laboratory information and management system">
            <a:extLst>
              <a:ext uri="{FF2B5EF4-FFF2-40B4-BE49-F238E27FC236}">
                <a16:creationId xmlns:a16="http://schemas.microsoft.com/office/drawing/2014/main" id="{58A93ADB-0139-487C-A3DA-8FBD36F5E0B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7441" y="1358131"/>
            <a:ext cx="821437" cy="851444"/>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C52803A9-9B58-4BB9-966E-5246D1B0D93D}"/>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0719" y="3306327"/>
            <a:ext cx="1001401" cy="1001401"/>
          </a:xfrm>
          <a:prstGeom prst="rect">
            <a:avLst/>
          </a:prstGeom>
        </p:spPr>
      </p:pic>
      <p:sp>
        <p:nvSpPr>
          <p:cNvPr id="28" name="Right Arrow 17">
            <a:extLst>
              <a:ext uri="{FF2B5EF4-FFF2-40B4-BE49-F238E27FC236}">
                <a16:creationId xmlns:a16="http://schemas.microsoft.com/office/drawing/2014/main" id="{A6C09802-D589-4A08-A80E-C5FB5A2467B7}"/>
              </a:ext>
            </a:extLst>
          </p:cNvPr>
          <p:cNvSpPr/>
          <p:nvPr/>
        </p:nvSpPr>
        <p:spPr>
          <a:xfrm rot="16200000">
            <a:off x="663976" y="2757419"/>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30" name="TextBox 29">
            <a:extLst>
              <a:ext uri="{FF2B5EF4-FFF2-40B4-BE49-F238E27FC236}">
                <a16:creationId xmlns:a16="http://schemas.microsoft.com/office/drawing/2014/main" id="{4B78C608-EE2D-494C-9BFA-7C70855B5CE3}"/>
              </a:ext>
            </a:extLst>
          </p:cNvPr>
          <p:cNvSpPr txBox="1"/>
          <p:nvPr/>
        </p:nvSpPr>
        <p:spPr>
          <a:xfrm>
            <a:off x="587909" y="2234433"/>
            <a:ext cx="750969" cy="243785"/>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LIS System</a:t>
            </a:r>
          </a:p>
        </p:txBody>
      </p:sp>
      <p:sp>
        <p:nvSpPr>
          <p:cNvPr id="32" name="TextBox 31">
            <a:extLst>
              <a:ext uri="{FF2B5EF4-FFF2-40B4-BE49-F238E27FC236}">
                <a16:creationId xmlns:a16="http://schemas.microsoft.com/office/drawing/2014/main" id="{42A45055-6220-4B5A-8667-7A7A24AE150A}"/>
              </a:ext>
            </a:extLst>
          </p:cNvPr>
          <p:cNvSpPr txBox="1"/>
          <p:nvPr/>
        </p:nvSpPr>
        <p:spPr>
          <a:xfrm>
            <a:off x="393305" y="4273228"/>
            <a:ext cx="1321715" cy="395236"/>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Work Flow Engine (IW)</a:t>
            </a:r>
          </a:p>
        </p:txBody>
      </p:sp>
      <p:pic>
        <p:nvPicPr>
          <p:cNvPr id="2050" name="Picture 2" descr="Database Icons - Download Free Vector Icons | Noun Project">
            <a:extLst>
              <a:ext uri="{FF2B5EF4-FFF2-40B4-BE49-F238E27FC236}">
                <a16:creationId xmlns:a16="http://schemas.microsoft.com/office/drawing/2014/main" id="{E9D0FED7-B382-4F59-B6C3-52198B52EB3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5384" y="5163322"/>
            <a:ext cx="885552" cy="88555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5838D6D-3EE7-402B-BE5B-E2F9F10F37ED}"/>
              </a:ext>
            </a:extLst>
          </p:cNvPr>
          <p:cNvSpPr txBox="1"/>
          <p:nvPr/>
        </p:nvSpPr>
        <p:spPr>
          <a:xfrm>
            <a:off x="178722" y="6060884"/>
            <a:ext cx="1720626" cy="546688"/>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Rooster Database System</a:t>
            </a:r>
            <a:r>
              <a:rPr lang="en-US" sz="984" dirty="0">
                <a:solidFill>
                  <a:srgbClr val="C00000"/>
                </a:solidFill>
                <a:latin typeface="Calibri" panose="020F0502020204030204" pitchFamily="34" charset="0"/>
              </a:rPr>
              <a:t> Work flow will  fetch Doctor’s </a:t>
            </a:r>
            <a:r>
              <a:rPr lang="en-US" sz="984" b="1" dirty="0">
                <a:solidFill>
                  <a:srgbClr val="C00000"/>
                </a:solidFill>
                <a:latin typeface="Calibri" panose="020F0502020204030204" pitchFamily="34" charset="0"/>
              </a:rPr>
              <a:t>Rooster Information</a:t>
            </a:r>
          </a:p>
        </p:txBody>
      </p:sp>
      <p:sp>
        <p:nvSpPr>
          <p:cNvPr id="34" name="Right Arrow 17">
            <a:extLst>
              <a:ext uri="{FF2B5EF4-FFF2-40B4-BE49-F238E27FC236}">
                <a16:creationId xmlns:a16="http://schemas.microsoft.com/office/drawing/2014/main" id="{78F6F7BB-79C5-4DD2-9F06-63BD2C86BDDE}"/>
              </a:ext>
            </a:extLst>
          </p:cNvPr>
          <p:cNvSpPr/>
          <p:nvPr/>
        </p:nvSpPr>
        <p:spPr>
          <a:xfrm rot="5400000">
            <a:off x="662581" y="4753607"/>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38" name="Right Arrow 17">
            <a:extLst>
              <a:ext uri="{FF2B5EF4-FFF2-40B4-BE49-F238E27FC236}">
                <a16:creationId xmlns:a16="http://schemas.microsoft.com/office/drawing/2014/main" id="{F40DEDC2-C2BE-4D4B-8297-749C6CCA395B}"/>
              </a:ext>
            </a:extLst>
          </p:cNvPr>
          <p:cNvSpPr/>
          <p:nvPr/>
        </p:nvSpPr>
        <p:spPr>
          <a:xfrm>
            <a:off x="1816676" y="3734209"/>
            <a:ext cx="848599" cy="157355"/>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39" name="Right Arrow 17">
            <a:extLst>
              <a:ext uri="{FF2B5EF4-FFF2-40B4-BE49-F238E27FC236}">
                <a16:creationId xmlns:a16="http://schemas.microsoft.com/office/drawing/2014/main" id="{CFF718B4-C6AF-46B9-B1E1-FDECD1D1D62C}"/>
              </a:ext>
            </a:extLst>
          </p:cNvPr>
          <p:cNvSpPr/>
          <p:nvPr/>
        </p:nvSpPr>
        <p:spPr>
          <a:xfrm>
            <a:off x="5038245" y="3739929"/>
            <a:ext cx="673727" cy="177500"/>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40" name="Right Arrow 17">
            <a:extLst>
              <a:ext uri="{FF2B5EF4-FFF2-40B4-BE49-F238E27FC236}">
                <a16:creationId xmlns:a16="http://schemas.microsoft.com/office/drawing/2014/main" id="{00EF0DE0-4C26-4225-9B6B-BCDB5184904A}"/>
              </a:ext>
            </a:extLst>
          </p:cNvPr>
          <p:cNvSpPr/>
          <p:nvPr/>
        </p:nvSpPr>
        <p:spPr>
          <a:xfrm>
            <a:off x="7513037" y="3739929"/>
            <a:ext cx="673727" cy="177500"/>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41" name="TextBox 40">
            <a:extLst>
              <a:ext uri="{FF2B5EF4-FFF2-40B4-BE49-F238E27FC236}">
                <a16:creationId xmlns:a16="http://schemas.microsoft.com/office/drawing/2014/main" id="{A6BD580C-1A9C-4BFF-8E06-A7673097D31E}"/>
              </a:ext>
            </a:extLst>
          </p:cNvPr>
          <p:cNvSpPr txBox="1"/>
          <p:nvPr/>
        </p:nvSpPr>
        <p:spPr>
          <a:xfrm>
            <a:off x="3141462" y="6146384"/>
            <a:ext cx="1720626" cy="546688"/>
          </a:xfrm>
          <a:prstGeom prst="rect">
            <a:avLst/>
          </a:prstGeom>
          <a:noFill/>
        </p:spPr>
        <p:txBody>
          <a:bodyPr wrap="square" rtlCol="0">
            <a:spAutoFit/>
          </a:bodyPr>
          <a:lstStyle/>
          <a:p>
            <a:pPr defTabSz="321320" eaLnBrk="0" fontAlgn="base" hangingPunct="0">
              <a:spcBef>
                <a:spcPct val="0"/>
              </a:spcBef>
              <a:spcAft>
                <a:spcPct val="0"/>
              </a:spcAft>
            </a:pPr>
            <a:r>
              <a:rPr lang="en-US" sz="984" dirty="0">
                <a:solidFill>
                  <a:srgbClr val="C00000"/>
                </a:solidFill>
                <a:latin typeface="Calibri" panose="020F0502020204030204" pitchFamily="34" charset="0"/>
              </a:rPr>
              <a:t>Doctor receives the work flow as notification, but couldn’t work on it now</a:t>
            </a:r>
          </a:p>
        </p:txBody>
      </p:sp>
      <p:sp>
        <p:nvSpPr>
          <p:cNvPr id="43" name="TextBox 42">
            <a:extLst>
              <a:ext uri="{FF2B5EF4-FFF2-40B4-BE49-F238E27FC236}">
                <a16:creationId xmlns:a16="http://schemas.microsoft.com/office/drawing/2014/main" id="{F5AD8583-E650-4A19-BA0B-6A9C673FF7BA}"/>
              </a:ext>
            </a:extLst>
          </p:cNvPr>
          <p:cNvSpPr txBox="1"/>
          <p:nvPr/>
        </p:nvSpPr>
        <p:spPr>
          <a:xfrm>
            <a:off x="9351340" y="4994357"/>
            <a:ext cx="1515583" cy="546688"/>
          </a:xfrm>
          <a:prstGeom prst="rect">
            <a:avLst/>
          </a:prstGeom>
          <a:noFill/>
        </p:spPr>
        <p:txBody>
          <a:bodyPr wrap="square" rtlCol="0">
            <a:spAutoFit/>
          </a:bodyPr>
          <a:lstStyle/>
          <a:p>
            <a:pPr defTabSz="321320" eaLnBrk="0" fontAlgn="base" hangingPunct="0">
              <a:spcBef>
                <a:spcPct val="0"/>
              </a:spcBef>
              <a:spcAft>
                <a:spcPct val="0"/>
              </a:spcAft>
            </a:pPr>
            <a:r>
              <a:rPr lang="en-US" sz="984" dirty="0">
                <a:solidFill>
                  <a:srgbClr val="C00000"/>
                </a:solidFill>
                <a:latin typeface="Calibri" panose="020F0502020204030204" pitchFamily="34" charset="0"/>
              </a:rPr>
              <a:t>Work flow Engine will send notification to the next Available doctor</a:t>
            </a:r>
          </a:p>
        </p:txBody>
      </p:sp>
      <p:pic>
        <p:nvPicPr>
          <p:cNvPr id="21" name="Graphic 20">
            <a:extLst>
              <a:ext uri="{FF2B5EF4-FFF2-40B4-BE49-F238E27FC236}">
                <a16:creationId xmlns:a16="http://schemas.microsoft.com/office/drawing/2014/main" id="{3A5F96CB-784E-4AC5-9719-4E8D46122A8F}"/>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29808" y="3390863"/>
            <a:ext cx="1001401" cy="1001401"/>
          </a:xfrm>
          <a:prstGeom prst="rect">
            <a:avLst/>
          </a:prstGeom>
        </p:spPr>
      </p:pic>
      <p:sp>
        <p:nvSpPr>
          <p:cNvPr id="22" name="TextBox 21">
            <a:extLst>
              <a:ext uri="{FF2B5EF4-FFF2-40B4-BE49-F238E27FC236}">
                <a16:creationId xmlns:a16="http://schemas.microsoft.com/office/drawing/2014/main" id="{F203EB99-45F3-41A6-BA7F-0D32266FB11D}"/>
              </a:ext>
            </a:extLst>
          </p:cNvPr>
          <p:cNvSpPr txBox="1"/>
          <p:nvPr/>
        </p:nvSpPr>
        <p:spPr>
          <a:xfrm>
            <a:off x="5712395" y="4357764"/>
            <a:ext cx="1321715" cy="395236"/>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Work Flow Engine (IW)</a:t>
            </a:r>
          </a:p>
        </p:txBody>
      </p:sp>
      <p:sp>
        <p:nvSpPr>
          <p:cNvPr id="23" name="TextBox 22">
            <a:extLst>
              <a:ext uri="{FF2B5EF4-FFF2-40B4-BE49-F238E27FC236}">
                <a16:creationId xmlns:a16="http://schemas.microsoft.com/office/drawing/2014/main" id="{AE36EBAB-E5F2-49FE-9C06-8CF0342853BA}"/>
              </a:ext>
            </a:extLst>
          </p:cNvPr>
          <p:cNvSpPr txBox="1"/>
          <p:nvPr/>
        </p:nvSpPr>
        <p:spPr>
          <a:xfrm>
            <a:off x="7150866" y="4206354"/>
            <a:ext cx="1514825" cy="698140"/>
          </a:xfrm>
          <a:prstGeom prst="rect">
            <a:avLst/>
          </a:prstGeom>
          <a:noFill/>
        </p:spPr>
        <p:txBody>
          <a:bodyPr wrap="square" rtlCol="0">
            <a:spAutoFit/>
          </a:bodyPr>
          <a:lstStyle/>
          <a:p>
            <a:pPr defTabSz="321320" eaLnBrk="0" fontAlgn="base" hangingPunct="0">
              <a:spcBef>
                <a:spcPct val="0"/>
              </a:spcBef>
              <a:spcAft>
                <a:spcPct val="0"/>
              </a:spcAft>
            </a:pPr>
            <a:r>
              <a:rPr lang="en-US" sz="984" dirty="0">
                <a:solidFill>
                  <a:srgbClr val="C00000"/>
                </a:solidFill>
                <a:latin typeface="Calibri" panose="020F0502020204030204" pitchFamily="34" charset="0"/>
              </a:rPr>
              <a:t>Work Flow Engine will look into the </a:t>
            </a:r>
            <a:r>
              <a:rPr lang="en-US" sz="984" b="1" dirty="0">
                <a:solidFill>
                  <a:srgbClr val="C00000"/>
                </a:solidFill>
                <a:latin typeface="Calibri" panose="020F0502020204030204" pitchFamily="34" charset="0"/>
              </a:rPr>
              <a:t>Rooster</a:t>
            </a:r>
            <a:r>
              <a:rPr lang="en-US" sz="984" dirty="0">
                <a:solidFill>
                  <a:srgbClr val="C00000"/>
                </a:solidFill>
                <a:latin typeface="Calibri" panose="020F0502020204030204" pitchFamily="34" charset="0"/>
              </a:rPr>
              <a:t> to identify the </a:t>
            </a:r>
            <a:r>
              <a:rPr lang="en-US" sz="984" b="1" dirty="0">
                <a:solidFill>
                  <a:srgbClr val="C00000"/>
                </a:solidFill>
                <a:latin typeface="Calibri" panose="020F0502020204030204" pitchFamily="34" charset="0"/>
              </a:rPr>
              <a:t>next available Doctor</a:t>
            </a:r>
          </a:p>
        </p:txBody>
      </p:sp>
      <p:pic>
        <p:nvPicPr>
          <p:cNvPr id="24" name="Picture 2" descr="Database Icons - Download Free Vector Icons | Noun Project">
            <a:extLst>
              <a:ext uri="{FF2B5EF4-FFF2-40B4-BE49-F238E27FC236}">
                <a16:creationId xmlns:a16="http://schemas.microsoft.com/office/drawing/2014/main" id="{290613D8-5748-4898-925D-75F3DD300BC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860188" y="5247791"/>
            <a:ext cx="885552" cy="8855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D7998F9-94C8-4EB5-BAEF-27646BDABE96}"/>
              </a:ext>
            </a:extLst>
          </p:cNvPr>
          <p:cNvSpPr txBox="1"/>
          <p:nvPr/>
        </p:nvSpPr>
        <p:spPr>
          <a:xfrm>
            <a:off x="5553526" y="6145353"/>
            <a:ext cx="1720626" cy="546688"/>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Hospital Database System</a:t>
            </a:r>
            <a:r>
              <a:rPr lang="en-US" sz="984" dirty="0">
                <a:solidFill>
                  <a:srgbClr val="C00000"/>
                </a:solidFill>
                <a:latin typeface="Calibri" panose="020F0502020204030204" pitchFamily="34" charset="0"/>
              </a:rPr>
              <a:t> Work flow will  fetch Doctor’s </a:t>
            </a:r>
            <a:r>
              <a:rPr lang="en-US" sz="984" b="1" dirty="0">
                <a:solidFill>
                  <a:srgbClr val="C00000"/>
                </a:solidFill>
                <a:latin typeface="Calibri" panose="020F0502020204030204" pitchFamily="34" charset="0"/>
              </a:rPr>
              <a:t>Rooster Information</a:t>
            </a:r>
          </a:p>
        </p:txBody>
      </p:sp>
      <p:sp>
        <p:nvSpPr>
          <p:cNvPr id="29" name="Right Arrow 17">
            <a:extLst>
              <a:ext uri="{FF2B5EF4-FFF2-40B4-BE49-F238E27FC236}">
                <a16:creationId xmlns:a16="http://schemas.microsoft.com/office/drawing/2014/main" id="{13EC8A35-85CC-4291-A3BD-422B9CCBB15E}"/>
              </a:ext>
            </a:extLst>
          </p:cNvPr>
          <p:cNvSpPr/>
          <p:nvPr/>
        </p:nvSpPr>
        <p:spPr>
          <a:xfrm rot="5400000">
            <a:off x="6037385" y="4838076"/>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pic>
        <p:nvPicPr>
          <p:cNvPr id="31" name="Picture 30">
            <a:extLst>
              <a:ext uri="{FF2B5EF4-FFF2-40B4-BE49-F238E27FC236}">
                <a16:creationId xmlns:a16="http://schemas.microsoft.com/office/drawing/2014/main" id="{B0777AD2-5D62-4991-8CB7-A134C0E68D31}"/>
              </a:ext>
            </a:extLst>
          </p:cNvPr>
          <p:cNvPicPr>
            <a:picLocks noChangeAspect="1"/>
          </p:cNvPicPr>
          <p:nvPr/>
        </p:nvPicPr>
        <p:blipFill>
          <a:blip r:embed="rId6"/>
          <a:stretch>
            <a:fillRect/>
          </a:stretch>
        </p:blipFill>
        <p:spPr>
          <a:xfrm>
            <a:off x="8713840" y="3038276"/>
            <a:ext cx="1882736" cy="2020197"/>
          </a:xfrm>
          <a:prstGeom prst="rect">
            <a:avLst/>
          </a:prstGeom>
        </p:spPr>
      </p:pic>
      <p:pic>
        <p:nvPicPr>
          <p:cNvPr id="3" name="Picture 2">
            <a:extLst>
              <a:ext uri="{FF2B5EF4-FFF2-40B4-BE49-F238E27FC236}">
                <a16:creationId xmlns:a16="http://schemas.microsoft.com/office/drawing/2014/main" id="{F33ECE37-0E44-4827-9A19-1F87DDACA36A}"/>
              </a:ext>
            </a:extLst>
          </p:cNvPr>
          <p:cNvPicPr>
            <a:picLocks noChangeAspect="1"/>
          </p:cNvPicPr>
          <p:nvPr/>
        </p:nvPicPr>
        <p:blipFill>
          <a:blip r:embed="rId7"/>
          <a:stretch>
            <a:fillRect/>
          </a:stretch>
        </p:blipFill>
        <p:spPr>
          <a:xfrm>
            <a:off x="2753479" y="2110463"/>
            <a:ext cx="2108609" cy="3875824"/>
          </a:xfrm>
          <a:prstGeom prst="rect">
            <a:avLst/>
          </a:prstGeom>
          <a:ln>
            <a:solidFill>
              <a:schemeClr val="accent1">
                <a:lumMod val="50000"/>
              </a:schemeClr>
            </a:solidFill>
          </a:ln>
        </p:spPr>
      </p:pic>
      <p:pic>
        <p:nvPicPr>
          <p:cNvPr id="4" name="Picture 3">
            <a:extLst>
              <a:ext uri="{FF2B5EF4-FFF2-40B4-BE49-F238E27FC236}">
                <a16:creationId xmlns:a16="http://schemas.microsoft.com/office/drawing/2014/main" id="{089507A4-5CD2-374B-8BF7-9A9589468317}"/>
              </a:ext>
            </a:extLst>
          </p:cNvPr>
          <p:cNvPicPr>
            <a:picLocks noChangeAspect="1"/>
          </p:cNvPicPr>
          <p:nvPr/>
        </p:nvPicPr>
        <p:blipFill rotWithShape="1">
          <a:blip r:embed="rId8">
            <a:alphaModFix amt="20000"/>
          </a:blip>
          <a:srcRect l="16988" t="7919" r="14447" b="19429"/>
          <a:stretch/>
        </p:blipFill>
        <p:spPr>
          <a:xfrm>
            <a:off x="5864241" y="1493509"/>
            <a:ext cx="1001401" cy="1144113"/>
          </a:xfrm>
          <a:prstGeom prst="rect">
            <a:avLst/>
          </a:prstGeom>
          <a:solidFill>
            <a:schemeClr val="bg2"/>
          </a:solidFill>
        </p:spPr>
      </p:pic>
      <p:sp>
        <p:nvSpPr>
          <p:cNvPr id="35" name="Right Arrow 17">
            <a:extLst>
              <a:ext uri="{FF2B5EF4-FFF2-40B4-BE49-F238E27FC236}">
                <a16:creationId xmlns:a16="http://schemas.microsoft.com/office/drawing/2014/main" id="{C11F08BB-5085-6247-8CA1-AD5B456BD1A0}"/>
              </a:ext>
            </a:extLst>
          </p:cNvPr>
          <p:cNvSpPr/>
          <p:nvPr/>
        </p:nvSpPr>
        <p:spPr>
          <a:xfrm rot="5400000">
            <a:off x="6080893" y="2957309"/>
            <a:ext cx="607271" cy="145636"/>
          </a:xfrm>
          <a:prstGeom prst="rightArrow">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pic>
        <p:nvPicPr>
          <p:cNvPr id="36" name="Picture 35">
            <a:extLst>
              <a:ext uri="{FF2B5EF4-FFF2-40B4-BE49-F238E27FC236}">
                <a16:creationId xmlns:a16="http://schemas.microsoft.com/office/drawing/2014/main" id="{FB03B869-7426-A749-9518-8B1AA96BADAA}"/>
              </a:ext>
            </a:extLst>
          </p:cNvPr>
          <p:cNvPicPr>
            <a:picLocks noChangeAspect="1"/>
          </p:cNvPicPr>
          <p:nvPr/>
        </p:nvPicPr>
        <p:blipFill>
          <a:blip r:embed="rId9"/>
          <a:stretch>
            <a:fillRect/>
          </a:stretch>
        </p:blipFill>
        <p:spPr>
          <a:xfrm>
            <a:off x="2665275" y="6133343"/>
            <a:ext cx="428674" cy="542231"/>
          </a:xfrm>
          <a:prstGeom prst="rect">
            <a:avLst/>
          </a:prstGeom>
        </p:spPr>
      </p:pic>
      <p:pic>
        <p:nvPicPr>
          <p:cNvPr id="37" name="Picture 36">
            <a:extLst>
              <a:ext uri="{FF2B5EF4-FFF2-40B4-BE49-F238E27FC236}">
                <a16:creationId xmlns:a16="http://schemas.microsoft.com/office/drawing/2014/main" id="{4C10F48B-56D5-044B-8FF8-DDA2A9A60E48}"/>
              </a:ext>
            </a:extLst>
          </p:cNvPr>
          <p:cNvPicPr>
            <a:picLocks noChangeAspect="1"/>
          </p:cNvPicPr>
          <p:nvPr/>
        </p:nvPicPr>
        <p:blipFill>
          <a:blip r:embed="rId9"/>
          <a:stretch>
            <a:fillRect/>
          </a:stretch>
        </p:blipFill>
        <p:spPr>
          <a:xfrm>
            <a:off x="8894904" y="4976675"/>
            <a:ext cx="428674" cy="542231"/>
          </a:xfrm>
          <a:prstGeom prst="rect">
            <a:avLst/>
          </a:prstGeom>
        </p:spPr>
      </p:pic>
    </p:spTree>
    <p:extLst>
      <p:ext uri="{BB962C8B-B14F-4D97-AF65-F5344CB8AC3E}">
        <p14:creationId xmlns:p14="http://schemas.microsoft.com/office/powerpoint/2010/main" val="2124929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 3: Doctor prefers chatting with Lab Asst</a:t>
            </a:r>
          </a:p>
        </p:txBody>
      </p:sp>
      <p:pic>
        <p:nvPicPr>
          <p:cNvPr id="26" name="Picture 2" descr="lisa.lims | laboratory information and management system">
            <a:extLst>
              <a:ext uri="{FF2B5EF4-FFF2-40B4-BE49-F238E27FC236}">
                <a16:creationId xmlns:a16="http://schemas.microsoft.com/office/drawing/2014/main" id="{58A93ADB-0139-487C-A3DA-8FBD36F5E0B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6881" y="1415345"/>
            <a:ext cx="821437" cy="851444"/>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C52803A9-9B58-4BB9-966E-5246D1B0D93D}"/>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159" y="3363540"/>
            <a:ext cx="1001401" cy="1001401"/>
          </a:xfrm>
          <a:prstGeom prst="rect">
            <a:avLst/>
          </a:prstGeom>
        </p:spPr>
      </p:pic>
      <p:sp>
        <p:nvSpPr>
          <p:cNvPr id="28" name="Right Arrow 17">
            <a:extLst>
              <a:ext uri="{FF2B5EF4-FFF2-40B4-BE49-F238E27FC236}">
                <a16:creationId xmlns:a16="http://schemas.microsoft.com/office/drawing/2014/main" id="{A6C09802-D589-4A08-A80E-C5FB5A2467B7}"/>
              </a:ext>
            </a:extLst>
          </p:cNvPr>
          <p:cNvSpPr/>
          <p:nvPr/>
        </p:nvSpPr>
        <p:spPr>
          <a:xfrm rot="16200000">
            <a:off x="303416" y="2814632"/>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30" name="TextBox 29">
            <a:extLst>
              <a:ext uri="{FF2B5EF4-FFF2-40B4-BE49-F238E27FC236}">
                <a16:creationId xmlns:a16="http://schemas.microsoft.com/office/drawing/2014/main" id="{4B78C608-EE2D-494C-9BFA-7C70855B5CE3}"/>
              </a:ext>
            </a:extLst>
          </p:cNvPr>
          <p:cNvSpPr txBox="1"/>
          <p:nvPr/>
        </p:nvSpPr>
        <p:spPr>
          <a:xfrm>
            <a:off x="227349" y="2291646"/>
            <a:ext cx="750969" cy="243785"/>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LIS System</a:t>
            </a:r>
          </a:p>
        </p:txBody>
      </p:sp>
      <p:sp>
        <p:nvSpPr>
          <p:cNvPr id="32" name="TextBox 31">
            <a:extLst>
              <a:ext uri="{FF2B5EF4-FFF2-40B4-BE49-F238E27FC236}">
                <a16:creationId xmlns:a16="http://schemas.microsoft.com/office/drawing/2014/main" id="{42A45055-6220-4B5A-8667-7A7A24AE150A}"/>
              </a:ext>
            </a:extLst>
          </p:cNvPr>
          <p:cNvSpPr txBox="1"/>
          <p:nvPr/>
        </p:nvSpPr>
        <p:spPr>
          <a:xfrm>
            <a:off x="32745" y="4330442"/>
            <a:ext cx="1321715" cy="395236"/>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Work Flow Engine (IW)</a:t>
            </a:r>
          </a:p>
        </p:txBody>
      </p:sp>
      <p:pic>
        <p:nvPicPr>
          <p:cNvPr id="2050" name="Picture 2" descr="Database Icons - Download Free Vector Icons | Noun Project">
            <a:extLst>
              <a:ext uri="{FF2B5EF4-FFF2-40B4-BE49-F238E27FC236}">
                <a16:creationId xmlns:a16="http://schemas.microsoft.com/office/drawing/2014/main" id="{E9D0FED7-B382-4F59-B6C3-52198B52EB3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4824" y="5220535"/>
            <a:ext cx="885552" cy="88555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5838D6D-3EE7-402B-BE5B-E2F9F10F37ED}"/>
              </a:ext>
            </a:extLst>
          </p:cNvPr>
          <p:cNvSpPr txBox="1"/>
          <p:nvPr/>
        </p:nvSpPr>
        <p:spPr>
          <a:xfrm>
            <a:off x="24718" y="6169034"/>
            <a:ext cx="1720626" cy="546688"/>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Rooster Database System</a:t>
            </a:r>
            <a:r>
              <a:rPr lang="en-US" sz="984" dirty="0">
                <a:solidFill>
                  <a:srgbClr val="C00000"/>
                </a:solidFill>
                <a:latin typeface="Calibri" panose="020F0502020204030204" pitchFamily="34" charset="0"/>
              </a:rPr>
              <a:t> Work flow will  fetch Doctor’s </a:t>
            </a:r>
            <a:r>
              <a:rPr lang="en-US" sz="984" b="1" dirty="0">
                <a:solidFill>
                  <a:srgbClr val="C00000"/>
                </a:solidFill>
                <a:latin typeface="Calibri" panose="020F0502020204030204" pitchFamily="34" charset="0"/>
              </a:rPr>
              <a:t>Rooster Information</a:t>
            </a:r>
          </a:p>
        </p:txBody>
      </p:sp>
      <p:sp>
        <p:nvSpPr>
          <p:cNvPr id="34" name="Right Arrow 17">
            <a:extLst>
              <a:ext uri="{FF2B5EF4-FFF2-40B4-BE49-F238E27FC236}">
                <a16:creationId xmlns:a16="http://schemas.microsoft.com/office/drawing/2014/main" id="{78F6F7BB-79C5-4DD2-9F06-63BD2C86BDDE}"/>
              </a:ext>
            </a:extLst>
          </p:cNvPr>
          <p:cNvSpPr/>
          <p:nvPr/>
        </p:nvSpPr>
        <p:spPr>
          <a:xfrm rot="5400000">
            <a:off x="302021" y="4810820"/>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38" name="Right Arrow 17">
            <a:extLst>
              <a:ext uri="{FF2B5EF4-FFF2-40B4-BE49-F238E27FC236}">
                <a16:creationId xmlns:a16="http://schemas.microsoft.com/office/drawing/2014/main" id="{F40DEDC2-C2BE-4D4B-8297-749C6CCA395B}"/>
              </a:ext>
            </a:extLst>
          </p:cNvPr>
          <p:cNvSpPr/>
          <p:nvPr/>
        </p:nvSpPr>
        <p:spPr>
          <a:xfrm>
            <a:off x="1360695" y="3739929"/>
            <a:ext cx="535015" cy="193893"/>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39" name="Right Arrow 17">
            <a:extLst>
              <a:ext uri="{FF2B5EF4-FFF2-40B4-BE49-F238E27FC236}">
                <a16:creationId xmlns:a16="http://schemas.microsoft.com/office/drawing/2014/main" id="{CFF718B4-C6AF-46B9-B1E1-FDECD1D1D62C}"/>
              </a:ext>
            </a:extLst>
          </p:cNvPr>
          <p:cNvSpPr/>
          <p:nvPr/>
        </p:nvSpPr>
        <p:spPr>
          <a:xfrm>
            <a:off x="4252021" y="3756322"/>
            <a:ext cx="429295" cy="177500"/>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41" name="TextBox 40">
            <a:extLst>
              <a:ext uri="{FF2B5EF4-FFF2-40B4-BE49-F238E27FC236}">
                <a16:creationId xmlns:a16="http://schemas.microsoft.com/office/drawing/2014/main" id="{A6BD580C-1A9C-4BFF-8E06-A7673097D31E}"/>
              </a:ext>
            </a:extLst>
          </p:cNvPr>
          <p:cNvSpPr txBox="1"/>
          <p:nvPr/>
        </p:nvSpPr>
        <p:spPr>
          <a:xfrm>
            <a:off x="2410891" y="5989615"/>
            <a:ext cx="1720626" cy="546688"/>
          </a:xfrm>
          <a:prstGeom prst="rect">
            <a:avLst/>
          </a:prstGeom>
          <a:noFill/>
        </p:spPr>
        <p:txBody>
          <a:bodyPr wrap="square" rtlCol="0">
            <a:spAutoFit/>
          </a:bodyPr>
          <a:lstStyle/>
          <a:p>
            <a:pPr defTabSz="321320" eaLnBrk="0" fontAlgn="base" hangingPunct="0">
              <a:spcBef>
                <a:spcPct val="0"/>
              </a:spcBef>
              <a:spcAft>
                <a:spcPct val="0"/>
              </a:spcAft>
            </a:pPr>
            <a:r>
              <a:rPr lang="en-US" sz="984" dirty="0">
                <a:solidFill>
                  <a:srgbClr val="C00000"/>
                </a:solidFill>
                <a:latin typeface="Calibri" panose="020F0502020204030204" pitchFamily="34" charset="0"/>
              </a:rPr>
              <a:t>Doctor receives the report as notification and clicks with notification to proceed </a:t>
            </a:r>
          </a:p>
        </p:txBody>
      </p:sp>
      <p:sp>
        <p:nvSpPr>
          <p:cNvPr id="42" name="TextBox 41">
            <a:extLst>
              <a:ext uri="{FF2B5EF4-FFF2-40B4-BE49-F238E27FC236}">
                <a16:creationId xmlns:a16="http://schemas.microsoft.com/office/drawing/2014/main" id="{D65D1E5E-77AA-4B3B-84F4-E1C8C49E0BDA}"/>
              </a:ext>
            </a:extLst>
          </p:cNvPr>
          <p:cNvSpPr txBox="1"/>
          <p:nvPr/>
        </p:nvSpPr>
        <p:spPr>
          <a:xfrm>
            <a:off x="5142129" y="6049784"/>
            <a:ext cx="1720626" cy="546688"/>
          </a:xfrm>
          <a:prstGeom prst="rect">
            <a:avLst/>
          </a:prstGeom>
          <a:noFill/>
        </p:spPr>
        <p:txBody>
          <a:bodyPr wrap="square" rtlCol="0">
            <a:spAutoFit/>
          </a:bodyPr>
          <a:lstStyle/>
          <a:p>
            <a:pPr defTabSz="321320" eaLnBrk="0" fontAlgn="base" hangingPunct="0">
              <a:spcBef>
                <a:spcPct val="0"/>
              </a:spcBef>
              <a:spcAft>
                <a:spcPct val="0"/>
              </a:spcAft>
            </a:pPr>
            <a:r>
              <a:rPr lang="en-US" sz="984" dirty="0">
                <a:solidFill>
                  <a:srgbClr val="C00000"/>
                </a:solidFill>
                <a:latin typeface="Calibri" panose="020F0502020204030204" pitchFamily="34" charset="0"/>
              </a:rPr>
              <a:t>Doctor prefers to chat with the Lab Asst to clarify his queries</a:t>
            </a:r>
          </a:p>
        </p:txBody>
      </p:sp>
      <p:sp>
        <p:nvSpPr>
          <p:cNvPr id="23" name="Right Arrow 17">
            <a:extLst>
              <a:ext uri="{FF2B5EF4-FFF2-40B4-BE49-F238E27FC236}">
                <a16:creationId xmlns:a16="http://schemas.microsoft.com/office/drawing/2014/main" id="{E5574A0E-5982-4F68-9EA4-210A06EAB56D}"/>
              </a:ext>
            </a:extLst>
          </p:cNvPr>
          <p:cNvSpPr/>
          <p:nvPr/>
        </p:nvSpPr>
        <p:spPr>
          <a:xfrm>
            <a:off x="7001746" y="3756322"/>
            <a:ext cx="429295" cy="177500"/>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pic>
        <p:nvPicPr>
          <p:cNvPr id="24" name="Graphic 23">
            <a:extLst>
              <a:ext uri="{FF2B5EF4-FFF2-40B4-BE49-F238E27FC236}">
                <a16:creationId xmlns:a16="http://schemas.microsoft.com/office/drawing/2014/main" id="{D2E89508-6420-4147-987F-C29A2EF16BDC}"/>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80598" y="3239228"/>
            <a:ext cx="1001401" cy="1001401"/>
          </a:xfrm>
          <a:prstGeom prst="rect">
            <a:avLst/>
          </a:prstGeom>
        </p:spPr>
      </p:pic>
      <p:sp>
        <p:nvSpPr>
          <p:cNvPr id="25" name="TextBox 24">
            <a:extLst>
              <a:ext uri="{FF2B5EF4-FFF2-40B4-BE49-F238E27FC236}">
                <a16:creationId xmlns:a16="http://schemas.microsoft.com/office/drawing/2014/main" id="{B23A4828-9B84-4DBF-8CFF-162F25631545}"/>
              </a:ext>
            </a:extLst>
          </p:cNvPr>
          <p:cNvSpPr txBox="1"/>
          <p:nvPr/>
        </p:nvSpPr>
        <p:spPr>
          <a:xfrm>
            <a:off x="7320441" y="4352179"/>
            <a:ext cx="1321715" cy="849592"/>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Work Flow Engine (IW) </a:t>
            </a:r>
            <a:r>
              <a:rPr lang="en-US" sz="984" dirty="0">
                <a:solidFill>
                  <a:srgbClr val="C00000"/>
                </a:solidFill>
                <a:latin typeface="Calibri" panose="020F0502020204030204" pitchFamily="34" charset="0"/>
              </a:rPr>
              <a:t>identifies the available Lab Asst and connects with the Doctor</a:t>
            </a:r>
            <a:endParaRPr lang="en-US" sz="984" b="1" dirty="0">
              <a:solidFill>
                <a:srgbClr val="C00000"/>
              </a:solidFill>
              <a:latin typeface="Calibri" panose="020F0502020204030204" pitchFamily="34" charset="0"/>
            </a:endParaRPr>
          </a:p>
        </p:txBody>
      </p:sp>
      <p:sp>
        <p:nvSpPr>
          <p:cNvPr id="29" name="Right Arrow 17">
            <a:extLst>
              <a:ext uri="{FF2B5EF4-FFF2-40B4-BE49-F238E27FC236}">
                <a16:creationId xmlns:a16="http://schemas.microsoft.com/office/drawing/2014/main" id="{80D6B800-EDAC-4533-AE8C-DC01D917572E}"/>
              </a:ext>
            </a:extLst>
          </p:cNvPr>
          <p:cNvSpPr/>
          <p:nvPr/>
        </p:nvSpPr>
        <p:spPr>
          <a:xfrm>
            <a:off x="8610841" y="3808533"/>
            <a:ext cx="429295" cy="177500"/>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31" name="TextBox 30">
            <a:extLst>
              <a:ext uri="{FF2B5EF4-FFF2-40B4-BE49-F238E27FC236}">
                <a16:creationId xmlns:a16="http://schemas.microsoft.com/office/drawing/2014/main" id="{0CF16143-18AC-4245-A27B-213DE9C7539D}"/>
              </a:ext>
            </a:extLst>
          </p:cNvPr>
          <p:cNvSpPr txBox="1"/>
          <p:nvPr/>
        </p:nvSpPr>
        <p:spPr>
          <a:xfrm>
            <a:off x="9726842" y="6088478"/>
            <a:ext cx="1720626" cy="395236"/>
          </a:xfrm>
          <a:prstGeom prst="rect">
            <a:avLst/>
          </a:prstGeom>
          <a:noFill/>
        </p:spPr>
        <p:txBody>
          <a:bodyPr wrap="square" rtlCol="0">
            <a:spAutoFit/>
          </a:bodyPr>
          <a:lstStyle/>
          <a:p>
            <a:pPr defTabSz="321320" eaLnBrk="0" fontAlgn="base" hangingPunct="0">
              <a:spcBef>
                <a:spcPct val="0"/>
              </a:spcBef>
              <a:spcAft>
                <a:spcPct val="0"/>
              </a:spcAft>
            </a:pPr>
            <a:r>
              <a:rPr lang="en-US" sz="984" dirty="0">
                <a:solidFill>
                  <a:srgbClr val="C00000"/>
                </a:solidFill>
                <a:latin typeface="Calibri" panose="020F0502020204030204" pitchFamily="34" charset="0"/>
              </a:rPr>
              <a:t>Doctor chats with the Lab Asst directly</a:t>
            </a:r>
          </a:p>
        </p:txBody>
      </p:sp>
      <p:pic>
        <p:nvPicPr>
          <p:cNvPr id="3" name="Picture 2">
            <a:extLst>
              <a:ext uri="{FF2B5EF4-FFF2-40B4-BE49-F238E27FC236}">
                <a16:creationId xmlns:a16="http://schemas.microsoft.com/office/drawing/2014/main" id="{F3794353-7373-4156-A71A-19AF47287C36}"/>
              </a:ext>
            </a:extLst>
          </p:cNvPr>
          <p:cNvPicPr>
            <a:picLocks noChangeAspect="1"/>
          </p:cNvPicPr>
          <p:nvPr/>
        </p:nvPicPr>
        <p:blipFill>
          <a:blip r:embed="rId6"/>
          <a:stretch>
            <a:fillRect/>
          </a:stretch>
        </p:blipFill>
        <p:spPr>
          <a:xfrm>
            <a:off x="2016214" y="1995910"/>
            <a:ext cx="2115303" cy="3875824"/>
          </a:xfrm>
          <a:prstGeom prst="rect">
            <a:avLst/>
          </a:prstGeom>
          <a:ln>
            <a:solidFill>
              <a:schemeClr val="accent1">
                <a:lumMod val="50000"/>
              </a:schemeClr>
            </a:solidFill>
          </a:ln>
        </p:spPr>
      </p:pic>
      <p:pic>
        <p:nvPicPr>
          <p:cNvPr id="6" name="Picture 5">
            <a:extLst>
              <a:ext uri="{FF2B5EF4-FFF2-40B4-BE49-F238E27FC236}">
                <a16:creationId xmlns:a16="http://schemas.microsoft.com/office/drawing/2014/main" id="{188515FC-B507-43A6-A2B3-D40FC6B1881A}"/>
              </a:ext>
            </a:extLst>
          </p:cNvPr>
          <p:cNvPicPr>
            <a:picLocks noChangeAspect="1"/>
          </p:cNvPicPr>
          <p:nvPr/>
        </p:nvPicPr>
        <p:blipFill>
          <a:blip r:embed="rId7"/>
          <a:stretch>
            <a:fillRect/>
          </a:stretch>
        </p:blipFill>
        <p:spPr>
          <a:xfrm>
            <a:off x="4802108" y="1995909"/>
            <a:ext cx="2128691" cy="3882518"/>
          </a:xfrm>
          <a:prstGeom prst="rect">
            <a:avLst/>
          </a:prstGeom>
          <a:ln>
            <a:solidFill>
              <a:schemeClr val="accent1">
                <a:lumMod val="50000"/>
              </a:schemeClr>
            </a:solidFill>
          </a:ln>
        </p:spPr>
      </p:pic>
      <p:pic>
        <p:nvPicPr>
          <p:cNvPr id="7" name="Picture 6">
            <a:extLst>
              <a:ext uri="{FF2B5EF4-FFF2-40B4-BE49-F238E27FC236}">
                <a16:creationId xmlns:a16="http://schemas.microsoft.com/office/drawing/2014/main" id="{4737E77F-EC6E-4898-9019-09DDB6586C3A}"/>
              </a:ext>
            </a:extLst>
          </p:cNvPr>
          <p:cNvPicPr>
            <a:picLocks noChangeAspect="1"/>
          </p:cNvPicPr>
          <p:nvPr/>
        </p:nvPicPr>
        <p:blipFill>
          <a:blip r:embed="rId8"/>
          <a:stretch>
            <a:fillRect/>
          </a:stretch>
        </p:blipFill>
        <p:spPr>
          <a:xfrm>
            <a:off x="9205855" y="1945487"/>
            <a:ext cx="2115303" cy="4003010"/>
          </a:xfrm>
          <a:prstGeom prst="rect">
            <a:avLst/>
          </a:prstGeom>
          <a:ln>
            <a:solidFill>
              <a:schemeClr val="accent1">
                <a:lumMod val="50000"/>
              </a:schemeClr>
            </a:solidFill>
          </a:ln>
        </p:spPr>
      </p:pic>
      <p:pic>
        <p:nvPicPr>
          <p:cNvPr id="8" name="Picture 7">
            <a:extLst>
              <a:ext uri="{FF2B5EF4-FFF2-40B4-BE49-F238E27FC236}">
                <a16:creationId xmlns:a16="http://schemas.microsoft.com/office/drawing/2014/main" id="{BDEC89B2-C32D-4449-89A0-AB19F872B6DC}"/>
              </a:ext>
            </a:extLst>
          </p:cNvPr>
          <p:cNvPicPr>
            <a:picLocks noChangeAspect="1"/>
          </p:cNvPicPr>
          <p:nvPr/>
        </p:nvPicPr>
        <p:blipFill>
          <a:blip r:embed="rId9"/>
          <a:stretch>
            <a:fillRect/>
          </a:stretch>
        </p:blipFill>
        <p:spPr>
          <a:xfrm>
            <a:off x="9581998" y="1666681"/>
            <a:ext cx="2224116" cy="3879257"/>
          </a:xfrm>
          <a:prstGeom prst="rect">
            <a:avLst/>
          </a:prstGeom>
          <a:ln>
            <a:solidFill>
              <a:schemeClr val="accent1">
                <a:lumMod val="50000"/>
              </a:schemeClr>
            </a:solidFill>
          </a:ln>
        </p:spPr>
      </p:pic>
      <p:sp>
        <p:nvSpPr>
          <p:cNvPr id="35" name="TextBox 34">
            <a:extLst>
              <a:ext uri="{FF2B5EF4-FFF2-40B4-BE49-F238E27FC236}">
                <a16:creationId xmlns:a16="http://schemas.microsoft.com/office/drawing/2014/main" id="{753175FE-2F18-4072-89D2-5B207DA08CA5}"/>
              </a:ext>
            </a:extLst>
          </p:cNvPr>
          <p:cNvSpPr txBox="1"/>
          <p:nvPr/>
        </p:nvSpPr>
        <p:spPr>
          <a:xfrm>
            <a:off x="10066169" y="5545937"/>
            <a:ext cx="1720626" cy="546688"/>
          </a:xfrm>
          <a:prstGeom prst="rect">
            <a:avLst/>
          </a:prstGeom>
          <a:noFill/>
        </p:spPr>
        <p:txBody>
          <a:bodyPr wrap="square" rtlCol="0">
            <a:spAutoFit/>
          </a:bodyPr>
          <a:lstStyle/>
          <a:p>
            <a:pPr defTabSz="321320" eaLnBrk="0" fontAlgn="base" hangingPunct="0">
              <a:spcBef>
                <a:spcPct val="0"/>
              </a:spcBef>
              <a:spcAft>
                <a:spcPct val="0"/>
              </a:spcAft>
            </a:pPr>
            <a:r>
              <a:rPr lang="en-US" sz="984" dirty="0">
                <a:solidFill>
                  <a:srgbClr val="C00000"/>
                </a:solidFill>
                <a:latin typeface="Calibri" panose="020F0502020204030204" pitchFamily="34" charset="0"/>
              </a:rPr>
              <a:t>Lab Technician receives messages from Doctor in Omni APP</a:t>
            </a:r>
          </a:p>
        </p:txBody>
      </p:sp>
      <p:pic>
        <p:nvPicPr>
          <p:cNvPr id="36" name="Picture 35">
            <a:extLst>
              <a:ext uri="{FF2B5EF4-FFF2-40B4-BE49-F238E27FC236}">
                <a16:creationId xmlns:a16="http://schemas.microsoft.com/office/drawing/2014/main" id="{C6B6EDFF-116C-7642-AA5A-30D066FA7688}"/>
              </a:ext>
            </a:extLst>
          </p:cNvPr>
          <p:cNvPicPr>
            <a:picLocks noChangeAspect="1"/>
          </p:cNvPicPr>
          <p:nvPr/>
        </p:nvPicPr>
        <p:blipFill>
          <a:blip r:embed="rId10"/>
          <a:stretch>
            <a:fillRect/>
          </a:stretch>
        </p:blipFill>
        <p:spPr>
          <a:xfrm>
            <a:off x="1974667" y="5989615"/>
            <a:ext cx="428674" cy="542231"/>
          </a:xfrm>
          <a:prstGeom prst="rect">
            <a:avLst/>
          </a:prstGeom>
        </p:spPr>
      </p:pic>
      <p:pic>
        <p:nvPicPr>
          <p:cNvPr id="37" name="Picture 36">
            <a:extLst>
              <a:ext uri="{FF2B5EF4-FFF2-40B4-BE49-F238E27FC236}">
                <a16:creationId xmlns:a16="http://schemas.microsoft.com/office/drawing/2014/main" id="{09993F60-DF3B-C34E-A5CC-D3CC5EF15D00}"/>
              </a:ext>
            </a:extLst>
          </p:cNvPr>
          <p:cNvPicPr>
            <a:picLocks noChangeAspect="1"/>
          </p:cNvPicPr>
          <p:nvPr/>
        </p:nvPicPr>
        <p:blipFill>
          <a:blip r:embed="rId10"/>
          <a:stretch>
            <a:fillRect/>
          </a:stretch>
        </p:blipFill>
        <p:spPr>
          <a:xfrm>
            <a:off x="4713455" y="6065739"/>
            <a:ext cx="428674" cy="542231"/>
          </a:xfrm>
          <a:prstGeom prst="rect">
            <a:avLst/>
          </a:prstGeom>
        </p:spPr>
      </p:pic>
      <p:pic>
        <p:nvPicPr>
          <p:cNvPr id="40" name="Picture 39">
            <a:extLst>
              <a:ext uri="{FF2B5EF4-FFF2-40B4-BE49-F238E27FC236}">
                <a16:creationId xmlns:a16="http://schemas.microsoft.com/office/drawing/2014/main" id="{ACE3EA8C-03A8-954C-A1EB-30105ADA3766}"/>
              </a:ext>
            </a:extLst>
          </p:cNvPr>
          <p:cNvPicPr>
            <a:picLocks noChangeAspect="1"/>
          </p:cNvPicPr>
          <p:nvPr/>
        </p:nvPicPr>
        <p:blipFill>
          <a:blip r:embed="rId10"/>
          <a:stretch>
            <a:fillRect/>
          </a:stretch>
        </p:blipFill>
        <p:spPr>
          <a:xfrm>
            <a:off x="9253495" y="6054241"/>
            <a:ext cx="428674" cy="542231"/>
          </a:xfrm>
          <a:prstGeom prst="rect">
            <a:avLst/>
          </a:prstGeom>
        </p:spPr>
      </p:pic>
      <p:pic>
        <p:nvPicPr>
          <p:cNvPr id="43" name="Picture 42">
            <a:extLst>
              <a:ext uri="{FF2B5EF4-FFF2-40B4-BE49-F238E27FC236}">
                <a16:creationId xmlns:a16="http://schemas.microsoft.com/office/drawing/2014/main" id="{51073E17-0867-754A-A933-BD7783150269}"/>
              </a:ext>
            </a:extLst>
          </p:cNvPr>
          <p:cNvPicPr>
            <a:picLocks noChangeAspect="1"/>
          </p:cNvPicPr>
          <p:nvPr/>
        </p:nvPicPr>
        <p:blipFill>
          <a:blip r:embed="rId11"/>
          <a:stretch>
            <a:fillRect/>
          </a:stretch>
        </p:blipFill>
        <p:spPr>
          <a:xfrm>
            <a:off x="9614525" y="5592959"/>
            <a:ext cx="451644" cy="495519"/>
          </a:xfrm>
          <a:prstGeom prst="rect">
            <a:avLst/>
          </a:prstGeom>
        </p:spPr>
      </p:pic>
    </p:spTree>
    <p:extLst>
      <p:ext uri="{BB962C8B-B14F-4D97-AF65-F5344CB8AC3E}">
        <p14:creationId xmlns:p14="http://schemas.microsoft.com/office/powerpoint/2010/main" val="317475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43"/>
                                        </p:tgtEl>
                                        <p:attrNameLst>
                                          <p:attrName>ppt_x</p:attrName>
                                        </p:attrNameLst>
                                      </p:cBhvr>
                                      <p:tavLst>
                                        <p:tav tm="0">
                                          <p:val>
                                            <p:strVal val="ppt_x"/>
                                          </p:val>
                                        </p:tav>
                                        <p:tav tm="100000">
                                          <p:val>
                                            <p:strVal val="ppt_x"/>
                                          </p:val>
                                        </p:tav>
                                      </p:tavLst>
                                    </p:anim>
                                    <p:anim calcmode="lin" valueType="num">
                                      <p:cBhvr additive="base">
                                        <p:cTn id="17" dur="500"/>
                                        <p:tgtEl>
                                          <p:spTgt spid="43"/>
                                        </p:tgtEl>
                                        <p:attrNameLst>
                                          <p:attrName>ppt_y</p:attrName>
                                        </p:attrNameLst>
                                      </p:cBhvr>
                                      <p:tavLst>
                                        <p:tav tm="0">
                                          <p:val>
                                            <p:strVal val="ppt_y"/>
                                          </p:val>
                                        </p:tav>
                                        <p:tav tm="100000">
                                          <p:val>
                                            <p:strVal val="1+ppt_h/2"/>
                                          </p:val>
                                        </p:tav>
                                      </p:tavLst>
                                    </p:anim>
                                    <p:set>
                                      <p:cBhvr>
                                        <p:cTn id="18" dur="1" fill="hold">
                                          <p:stCondLst>
                                            <p:cond delay="499"/>
                                          </p:stCondLst>
                                        </p:cTn>
                                        <p:tgtEl>
                                          <p:spTgt spid="43"/>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35"/>
                                        </p:tgtEl>
                                        <p:attrNameLst>
                                          <p:attrName>ppt_x</p:attrName>
                                        </p:attrNameLst>
                                      </p:cBhvr>
                                      <p:tavLst>
                                        <p:tav tm="0">
                                          <p:val>
                                            <p:strVal val="ppt_x"/>
                                          </p:val>
                                        </p:tav>
                                        <p:tav tm="100000">
                                          <p:val>
                                            <p:strVal val="ppt_x"/>
                                          </p:val>
                                        </p:tav>
                                      </p:tavLst>
                                    </p:anim>
                                    <p:anim calcmode="lin" valueType="num">
                                      <p:cBhvr additive="base">
                                        <p:cTn id="21" dur="500"/>
                                        <p:tgtEl>
                                          <p:spTgt spid="35"/>
                                        </p:tgtEl>
                                        <p:attrNameLst>
                                          <p:attrName>ppt_y</p:attrName>
                                        </p:attrNameLst>
                                      </p:cBhvr>
                                      <p:tavLst>
                                        <p:tav tm="0">
                                          <p:val>
                                            <p:strVal val="ppt_y"/>
                                          </p:val>
                                        </p:tav>
                                        <p:tav tm="100000">
                                          <p:val>
                                            <p:strVal val="1+ppt_h/2"/>
                                          </p:val>
                                        </p:tav>
                                      </p:tavLst>
                                    </p:anim>
                                    <p:set>
                                      <p:cBhvr>
                                        <p:cTn id="22" dur="1" fill="hold">
                                          <p:stCondLst>
                                            <p:cond delay="499"/>
                                          </p:stCondLst>
                                        </p:cTn>
                                        <p:tgtEl>
                                          <p:spTgt spid="35"/>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8"/>
                                        </p:tgtEl>
                                        <p:attrNameLst>
                                          <p:attrName>ppt_x</p:attrName>
                                        </p:attrNameLst>
                                      </p:cBhvr>
                                      <p:tavLst>
                                        <p:tav tm="0">
                                          <p:val>
                                            <p:strVal val="ppt_x"/>
                                          </p:val>
                                        </p:tav>
                                        <p:tav tm="100000">
                                          <p:val>
                                            <p:strVal val="ppt_x"/>
                                          </p:val>
                                        </p:tav>
                                      </p:tavLst>
                                    </p:anim>
                                    <p:anim calcmode="lin" valueType="num">
                                      <p:cBhvr additive="base">
                                        <p:cTn id="25" dur="500"/>
                                        <p:tgtEl>
                                          <p:spTgt spid="8"/>
                                        </p:tgtEl>
                                        <p:attrNameLst>
                                          <p:attrName>ppt_y</p:attrName>
                                        </p:attrNameLst>
                                      </p:cBhvr>
                                      <p:tavLst>
                                        <p:tav tm="0">
                                          <p:val>
                                            <p:strVal val="ppt_y"/>
                                          </p:val>
                                        </p:tav>
                                        <p:tav tm="100000">
                                          <p:val>
                                            <p:strVal val="1+ppt_h/2"/>
                                          </p:val>
                                        </p:tav>
                                      </p:tavLst>
                                    </p:anim>
                                    <p:set>
                                      <p:cBhvr>
                                        <p:cTn id="2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 4: Doctor wants to query patient info</a:t>
            </a:r>
          </a:p>
        </p:txBody>
      </p:sp>
      <p:pic>
        <p:nvPicPr>
          <p:cNvPr id="26" name="Picture 2" descr="lisa.lims | laboratory information and management system">
            <a:extLst>
              <a:ext uri="{FF2B5EF4-FFF2-40B4-BE49-F238E27FC236}">
                <a16:creationId xmlns:a16="http://schemas.microsoft.com/office/drawing/2014/main" id="{58A93ADB-0139-487C-A3DA-8FBD36F5E0B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8301" y="1432047"/>
            <a:ext cx="821437" cy="851444"/>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C52803A9-9B58-4BB9-966E-5246D1B0D93D}"/>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579" y="3380242"/>
            <a:ext cx="1001401" cy="1001401"/>
          </a:xfrm>
          <a:prstGeom prst="rect">
            <a:avLst/>
          </a:prstGeom>
        </p:spPr>
      </p:pic>
      <p:sp>
        <p:nvSpPr>
          <p:cNvPr id="28" name="Right Arrow 17">
            <a:extLst>
              <a:ext uri="{FF2B5EF4-FFF2-40B4-BE49-F238E27FC236}">
                <a16:creationId xmlns:a16="http://schemas.microsoft.com/office/drawing/2014/main" id="{A6C09802-D589-4A08-A80E-C5FB5A2467B7}"/>
              </a:ext>
            </a:extLst>
          </p:cNvPr>
          <p:cNvSpPr/>
          <p:nvPr/>
        </p:nvSpPr>
        <p:spPr>
          <a:xfrm rot="16200000">
            <a:off x="314836" y="2831335"/>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30" name="TextBox 29">
            <a:extLst>
              <a:ext uri="{FF2B5EF4-FFF2-40B4-BE49-F238E27FC236}">
                <a16:creationId xmlns:a16="http://schemas.microsoft.com/office/drawing/2014/main" id="{4B78C608-EE2D-494C-9BFA-7C70855B5CE3}"/>
              </a:ext>
            </a:extLst>
          </p:cNvPr>
          <p:cNvSpPr txBox="1"/>
          <p:nvPr/>
        </p:nvSpPr>
        <p:spPr>
          <a:xfrm>
            <a:off x="238769" y="2308348"/>
            <a:ext cx="750969" cy="243785"/>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LIS System</a:t>
            </a:r>
          </a:p>
        </p:txBody>
      </p:sp>
      <p:sp>
        <p:nvSpPr>
          <p:cNvPr id="32" name="TextBox 31">
            <a:extLst>
              <a:ext uri="{FF2B5EF4-FFF2-40B4-BE49-F238E27FC236}">
                <a16:creationId xmlns:a16="http://schemas.microsoft.com/office/drawing/2014/main" id="{42A45055-6220-4B5A-8667-7A7A24AE150A}"/>
              </a:ext>
            </a:extLst>
          </p:cNvPr>
          <p:cNvSpPr txBox="1"/>
          <p:nvPr/>
        </p:nvSpPr>
        <p:spPr>
          <a:xfrm>
            <a:off x="44165" y="4347144"/>
            <a:ext cx="1439173" cy="243785"/>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Work Flow Engine (IW)</a:t>
            </a:r>
          </a:p>
        </p:txBody>
      </p:sp>
      <p:pic>
        <p:nvPicPr>
          <p:cNvPr id="2050" name="Picture 2" descr="Database Icons - Download Free Vector Icons | Noun Project">
            <a:extLst>
              <a:ext uri="{FF2B5EF4-FFF2-40B4-BE49-F238E27FC236}">
                <a16:creationId xmlns:a16="http://schemas.microsoft.com/office/drawing/2014/main" id="{E9D0FED7-B382-4F59-B6C3-52198B52EB3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36245" y="5237238"/>
            <a:ext cx="885552" cy="88555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5838D6D-3EE7-402B-BE5B-E2F9F10F37ED}"/>
              </a:ext>
            </a:extLst>
          </p:cNvPr>
          <p:cNvSpPr txBox="1"/>
          <p:nvPr/>
        </p:nvSpPr>
        <p:spPr>
          <a:xfrm>
            <a:off x="-18356" y="6134800"/>
            <a:ext cx="1720626" cy="546688"/>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Rooster Database System</a:t>
            </a:r>
            <a:r>
              <a:rPr lang="en-US" sz="984" dirty="0">
                <a:solidFill>
                  <a:srgbClr val="C00000"/>
                </a:solidFill>
                <a:latin typeface="Calibri" panose="020F0502020204030204" pitchFamily="34" charset="0"/>
              </a:rPr>
              <a:t> Work flow will  fetch Doctor’s </a:t>
            </a:r>
            <a:r>
              <a:rPr lang="en-US" sz="984" b="1" dirty="0">
                <a:solidFill>
                  <a:srgbClr val="C00000"/>
                </a:solidFill>
                <a:latin typeface="Calibri" panose="020F0502020204030204" pitchFamily="34" charset="0"/>
              </a:rPr>
              <a:t>Rooster Information</a:t>
            </a:r>
          </a:p>
        </p:txBody>
      </p:sp>
      <p:sp>
        <p:nvSpPr>
          <p:cNvPr id="34" name="Right Arrow 17">
            <a:extLst>
              <a:ext uri="{FF2B5EF4-FFF2-40B4-BE49-F238E27FC236}">
                <a16:creationId xmlns:a16="http://schemas.microsoft.com/office/drawing/2014/main" id="{78F6F7BB-79C5-4DD2-9F06-63BD2C86BDDE}"/>
              </a:ext>
            </a:extLst>
          </p:cNvPr>
          <p:cNvSpPr/>
          <p:nvPr/>
        </p:nvSpPr>
        <p:spPr>
          <a:xfrm rot="5400000">
            <a:off x="313441" y="4827523"/>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38" name="Right Arrow 17">
            <a:extLst>
              <a:ext uri="{FF2B5EF4-FFF2-40B4-BE49-F238E27FC236}">
                <a16:creationId xmlns:a16="http://schemas.microsoft.com/office/drawing/2014/main" id="{F40DEDC2-C2BE-4D4B-8297-749C6CCA395B}"/>
              </a:ext>
            </a:extLst>
          </p:cNvPr>
          <p:cNvSpPr/>
          <p:nvPr/>
        </p:nvSpPr>
        <p:spPr>
          <a:xfrm>
            <a:off x="1360705" y="3782349"/>
            <a:ext cx="572112" cy="176550"/>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39" name="Right Arrow 17">
            <a:extLst>
              <a:ext uri="{FF2B5EF4-FFF2-40B4-BE49-F238E27FC236}">
                <a16:creationId xmlns:a16="http://schemas.microsoft.com/office/drawing/2014/main" id="{CFF718B4-C6AF-46B9-B1E1-FDECD1D1D62C}"/>
              </a:ext>
            </a:extLst>
          </p:cNvPr>
          <p:cNvSpPr/>
          <p:nvPr/>
        </p:nvSpPr>
        <p:spPr>
          <a:xfrm>
            <a:off x="4245737" y="3781400"/>
            <a:ext cx="519688" cy="177500"/>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41" name="TextBox 40">
            <a:extLst>
              <a:ext uri="{FF2B5EF4-FFF2-40B4-BE49-F238E27FC236}">
                <a16:creationId xmlns:a16="http://schemas.microsoft.com/office/drawing/2014/main" id="{A6BD580C-1A9C-4BFF-8E06-A7673097D31E}"/>
              </a:ext>
            </a:extLst>
          </p:cNvPr>
          <p:cNvSpPr txBox="1"/>
          <p:nvPr/>
        </p:nvSpPr>
        <p:spPr>
          <a:xfrm>
            <a:off x="2482701" y="6025484"/>
            <a:ext cx="1720626" cy="395236"/>
          </a:xfrm>
          <a:prstGeom prst="rect">
            <a:avLst/>
          </a:prstGeom>
          <a:noFill/>
        </p:spPr>
        <p:txBody>
          <a:bodyPr wrap="square" rtlCol="0">
            <a:spAutoFit/>
          </a:bodyPr>
          <a:lstStyle/>
          <a:p>
            <a:pPr defTabSz="321320" eaLnBrk="0" fontAlgn="base" hangingPunct="0">
              <a:spcBef>
                <a:spcPct val="0"/>
              </a:spcBef>
              <a:spcAft>
                <a:spcPct val="0"/>
              </a:spcAft>
            </a:pPr>
            <a:r>
              <a:rPr lang="en-US" sz="984" dirty="0">
                <a:solidFill>
                  <a:srgbClr val="C00000"/>
                </a:solidFill>
                <a:latin typeface="Calibri" panose="020F0502020204030204" pitchFamily="34" charset="0"/>
              </a:rPr>
              <a:t>Doctor directly chats with the system to clarify his queries</a:t>
            </a:r>
          </a:p>
        </p:txBody>
      </p:sp>
      <p:sp>
        <p:nvSpPr>
          <p:cNvPr id="43" name="TextBox 42">
            <a:extLst>
              <a:ext uri="{FF2B5EF4-FFF2-40B4-BE49-F238E27FC236}">
                <a16:creationId xmlns:a16="http://schemas.microsoft.com/office/drawing/2014/main" id="{F5AD8583-E650-4A19-BA0B-6A9C673FF7BA}"/>
              </a:ext>
            </a:extLst>
          </p:cNvPr>
          <p:cNvSpPr txBox="1"/>
          <p:nvPr/>
        </p:nvSpPr>
        <p:spPr>
          <a:xfrm>
            <a:off x="7333142" y="6044490"/>
            <a:ext cx="1720626" cy="698140"/>
          </a:xfrm>
          <a:prstGeom prst="rect">
            <a:avLst/>
          </a:prstGeom>
          <a:noFill/>
        </p:spPr>
        <p:txBody>
          <a:bodyPr wrap="square" rtlCol="0">
            <a:spAutoFit/>
          </a:bodyPr>
          <a:lstStyle/>
          <a:p>
            <a:pPr defTabSz="321320" eaLnBrk="0" fontAlgn="base" hangingPunct="0">
              <a:spcBef>
                <a:spcPct val="0"/>
              </a:spcBef>
              <a:spcAft>
                <a:spcPct val="0"/>
              </a:spcAft>
            </a:pPr>
            <a:r>
              <a:rPr lang="en-US" sz="984" dirty="0">
                <a:solidFill>
                  <a:srgbClr val="C00000"/>
                </a:solidFill>
                <a:latin typeface="Calibri" panose="020F0502020204030204" pitchFamily="34" charset="0"/>
              </a:rPr>
              <a:t>Based on the response from </a:t>
            </a:r>
            <a:r>
              <a:rPr lang="en-US" sz="984" b="1" dirty="0">
                <a:solidFill>
                  <a:srgbClr val="C00000"/>
                </a:solidFill>
                <a:latin typeface="Calibri" panose="020F0502020204030204" pitchFamily="34" charset="0"/>
              </a:rPr>
              <a:t>Watson, </a:t>
            </a:r>
            <a:r>
              <a:rPr lang="en-US" sz="984" dirty="0">
                <a:solidFill>
                  <a:srgbClr val="C00000"/>
                </a:solidFill>
                <a:latin typeface="Calibri" panose="020F0502020204030204" pitchFamily="34" charset="0"/>
              </a:rPr>
              <a:t>Work flow engine will fetch information and provide it to Doctor</a:t>
            </a:r>
          </a:p>
        </p:txBody>
      </p:sp>
      <p:sp>
        <p:nvSpPr>
          <p:cNvPr id="55" name="Right Arrow 17">
            <a:extLst>
              <a:ext uri="{FF2B5EF4-FFF2-40B4-BE49-F238E27FC236}">
                <a16:creationId xmlns:a16="http://schemas.microsoft.com/office/drawing/2014/main" id="{708AD7DC-E2F8-4440-BAA6-2CCD955B36FF}"/>
              </a:ext>
            </a:extLst>
          </p:cNvPr>
          <p:cNvSpPr/>
          <p:nvPr/>
        </p:nvSpPr>
        <p:spPr>
          <a:xfrm>
            <a:off x="6189189" y="3781399"/>
            <a:ext cx="519688" cy="177500"/>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pic>
        <p:nvPicPr>
          <p:cNvPr id="29" name="Graphic 28">
            <a:extLst>
              <a:ext uri="{FF2B5EF4-FFF2-40B4-BE49-F238E27FC236}">
                <a16:creationId xmlns:a16="http://schemas.microsoft.com/office/drawing/2014/main" id="{17DAB711-D454-4176-96E4-30D9E454D8B6}"/>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4530" y="3345743"/>
            <a:ext cx="1001401" cy="1001401"/>
          </a:xfrm>
          <a:prstGeom prst="rect">
            <a:avLst/>
          </a:prstGeom>
        </p:spPr>
      </p:pic>
      <p:sp>
        <p:nvSpPr>
          <p:cNvPr id="31" name="TextBox 30">
            <a:extLst>
              <a:ext uri="{FF2B5EF4-FFF2-40B4-BE49-F238E27FC236}">
                <a16:creationId xmlns:a16="http://schemas.microsoft.com/office/drawing/2014/main" id="{FB2CA61C-C0BF-4936-92BC-AFD7C73CEB30}"/>
              </a:ext>
            </a:extLst>
          </p:cNvPr>
          <p:cNvSpPr txBox="1"/>
          <p:nvPr/>
        </p:nvSpPr>
        <p:spPr>
          <a:xfrm>
            <a:off x="4697117" y="4312644"/>
            <a:ext cx="1578954" cy="698140"/>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Work Flow Engine (IW) </a:t>
            </a:r>
            <a:endParaRPr lang="en-US" sz="984" dirty="0">
              <a:solidFill>
                <a:srgbClr val="C00000"/>
              </a:solidFill>
              <a:latin typeface="Calibri" panose="020F0502020204030204" pitchFamily="34" charset="0"/>
            </a:endParaRPr>
          </a:p>
          <a:p>
            <a:pPr defTabSz="321320" eaLnBrk="0" fontAlgn="base" hangingPunct="0">
              <a:spcBef>
                <a:spcPct val="0"/>
              </a:spcBef>
              <a:spcAft>
                <a:spcPct val="0"/>
              </a:spcAft>
            </a:pPr>
            <a:r>
              <a:rPr lang="en-US" sz="984" dirty="0">
                <a:solidFill>
                  <a:srgbClr val="C00000"/>
                </a:solidFill>
                <a:latin typeface="Calibri" panose="020F0502020204030204" pitchFamily="34" charset="0"/>
              </a:rPr>
              <a:t>invokes IBM Watson BOT to identify the response for his queries</a:t>
            </a:r>
          </a:p>
        </p:txBody>
      </p:sp>
      <p:pic>
        <p:nvPicPr>
          <p:cNvPr id="40" name="Picture 39">
            <a:extLst>
              <a:ext uri="{FF2B5EF4-FFF2-40B4-BE49-F238E27FC236}">
                <a16:creationId xmlns:a16="http://schemas.microsoft.com/office/drawing/2014/main" id="{A084484F-C26F-43D7-B9A2-2182D3623B9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800768" y="1792538"/>
            <a:ext cx="1196914" cy="897686"/>
          </a:xfrm>
          <a:prstGeom prst="rect">
            <a:avLst/>
          </a:prstGeom>
        </p:spPr>
      </p:pic>
      <p:sp>
        <p:nvSpPr>
          <p:cNvPr id="44" name="Right Arrow 17">
            <a:extLst>
              <a:ext uri="{FF2B5EF4-FFF2-40B4-BE49-F238E27FC236}">
                <a16:creationId xmlns:a16="http://schemas.microsoft.com/office/drawing/2014/main" id="{DB5D02DD-C4DB-4731-9A7F-E9A205EAF8B0}"/>
              </a:ext>
            </a:extLst>
          </p:cNvPr>
          <p:cNvSpPr/>
          <p:nvPr/>
        </p:nvSpPr>
        <p:spPr>
          <a:xfrm rot="16200000">
            <a:off x="5095590" y="2906491"/>
            <a:ext cx="607271" cy="174738"/>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pic>
        <p:nvPicPr>
          <p:cNvPr id="3" name="Picture 2">
            <a:extLst>
              <a:ext uri="{FF2B5EF4-FFF2-40B4-BE49-F238E27FC236}">
                <a16:creationId xmlns:a16="http://schemas.microsoft.com/office/drawing/2014/main" id="{06AD74D7-AE31-4C29-A90F-E784C657B82F}"/>
              </a:ext>
            </a:extLst>
          </p:cNvPr>
          <p:cNvPicPr>
            <a:picLocks noChangeAspect="1"/>
          </p:cNvPicPr>
          <p:nvPr/>
        </p:nvPicPr>
        <p:blipFill>
          <a:blip r:embed="rId7"/>
          <a:stretch>
            <a:fillRect/>
          </a:stretch>
        </p:blipFill>
        <p:spPr>
          <a:xfrm>
            <a:off x="6942415" y="2025400"/>
            <a:ext cx="2111353" cy="3956549"/>
          </a:xfrm>
          <a:prstGeom prst="rect">
            <a:avLst/>
          </a:prstGeom>
          <a:ln>
            <a:solidFill>
              <a:schemeClr val="accent1">
                <a:lumMod val="50000"/>
              </a:schemeClr>
            </a:solidFill>
          </a:ln>
        </p:spPr>
      </p:pic>
      <p:pic>
        <p:nvPicPr>
          <p:cNvPr id="6" name="Picture 5">
            <a:extLst>
              <a:ext uri="{FF2B5EF4-FFF2-40B4-BE49-F238E27FC236}">
                <a16:creationId xmlns:a16="http://schemas.microsoft.com/office/drawing/2014/main" id="{E79E397B-17BB-4240-AE59-21B5C0B296D7}"/>
              </a:ext>
            </a:extLst>
          </p:cNvPr>
          <p:cNvPicPr>
            <a:picLocks noChangeAspect="1"/>
          </p:cNvPicPr>
          <p:nvPr/>
        </p:nvPicPr>
        <p:blipFill>
          <a:blip r:embed="rId8"/>
          <a:stretch>
            <a:fillRect/>
          </a:stretch>
        </p:blipFill>
        <p:spPr>
          <a:xfrm>
            <a:off x="1989117" y="1980822"/>
            <a:ext cx="2115303" cy="3956152"/>
          </a:xfrm>
          <a:prstGeom prst="rect">
            <a:avLst/>
          </a:prstGeom>
          <a:ln>
            <a:solidFill>
              <a:schemeClr val="accent1">
                <a:lumMod val="50000"/>
              </a:schemeClr>
            </a:solidFill>
          </a:ln>
        </p:spPr>
      </p:pic>
      <p:pic>
        <p:nvPicPr>
          <p:cNvPr id="22" name="Picture 21">
            <a:extLst>
              <a:ext uri="{FF2B5EF4-FFF2-40B4-BE49-F238E27FC236}">
                <a16:creationId xmlns:a16="http://schemas.microsoft.com/office/drawing/2014/main" id="{D4DAE3BB-2081-7242-BCA5-5F7173B236ED}"/>
              </a:ext>
            </a:extLst>
          </p:cNvPr>
          <p:cNvPicPr>
            <a:picLocks noChangeAspect="1"/>
          </p:cNvPicPr>
          <p:nvPr/>
        </p:nvPicPr>
        <p:blipFill>
          <a:blip r:embed="rId9"/>
          <a:stretch>
            <a:fillRect/>
          </a:stretch>
        </p:blipFill>
        <p:spPr>
          <a:xfrm>
            <a:off x="1974667" y="5989615"/>
            <a:ext cx="428674" cy="542231"/>
          </a:xfrm>
          <a:prstGeom prst="rect">
            <a:avLst/>
          </a:prstGeom>
        </p:spPr>
      </p:pic>
      <p:pic>
        <p:nvPicPr>
          <p:cNvPr id="23" name="Picture 22">
            <a:extLst>
              <a:ext uri="{FF2B5EF4-FFF2-40B4-BE49-F238E27FC236}">
                <a16:creationId xmlns:a16="http://schemas.microsoft.com/office/drawing/2014/main" id="{63932576-EDF9-204E-9651-629D8C0D9172}"/>
              </a:ext>
            </a:extLst>
          </p:cNvPr>
          <p:cNvPicPr>
            <a:picLocks noChangeAspect="1"/>
          </p:cNvPicPr>
          <p:nvPr/>
        </p:nvPicPr>
        <p:blipFill>
          <a:blip r:embed="rId9"/>
          <a:stretch>
            <a:fillRect/>
          </a:stretch>
        </p:blipFill>
        <p:spPr>
          <a:xfrm>
            <a:off x="6942415" y="6050342"/>
            <a:ext cx="428674" cy="542231"/>
          </a:xfrm>
          <a:prstGeom prst="rect">
            <a:avLst/>
          </a:prstGeom>
        </p:spPr>
      </p:pic>
    </p:spTree>
    <p:extLst>
      <p:ext uri="{BB962C8B-B14F-4D97-AF65-F5344CB8AC3E}">
        <p14:creationId xmlns:p14="http://schemas.microsoft.com/office/powerpoint/2010/main" val="369263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use case with flow and rules</a:t>
            </a:r>
          </a:p>
        </p:txBody>
      </p:sp>
      <p:pic>
        <p:nvPicPr>
          <p:cNvPr id="4" name="Picture 3"/>
          <p:cNvPicPr>
            <a:picLocks noChangeAspect="1"/>
          </p:cNvPicPr>
          <p:nvPr/>
        </p:nvPicPr>
        <p:blipFill>
          <a:blip r:embed="rId2"/>
          <a:stretch>
            <a:fillRect/>
          </a:stretch>
        </p:blipFill>
        <p:spPr>
          <a:xfrm>
            <a:off x="377532" y="1657794"/>
            <a:ext cx="330602" cy="471373"/>
          </a:xfrm>
          <a:prstGeom prst="rect">
            <a:avLst/>
          </a:prstGeom>
          <a:scene3d>
            <a:camera prst="orthographicFront">
              <a:rot lat="21299999" lon="300000" rev="0"/>
            </a:camera>
            <a:lightRig rig="threePt" dir="t"/>
          </a:scene3d>
        </p:spPr>
      </p:pic>
      <p:pic>
        <p:nvPicPr>
          <p:cNvPr id="6" name="Picture 5"/>
          <p:cNvPicPr>
            <a:picLocks noChangeAspect="1"/>
          </p:cNvPicPr>
          <p:nvPr/>
        </p:nvPicPr>
        <p:blipFill>
          <a:blip r:embed="rId3"/>
          <a:stretch>
            <a:fillRect/>
          </a:stretch>
        </p:blipFill>
        <p:spPr>
          <a:xfrm>
            <a:off x="1813145" y="1451675"/>
            <a:ext cx="1184837" cy="883608"/>
          </a:xfrm>
          <a:prstGeom prst="rect">
            <a:avLst/>
          </a:prstGeom>
        </p:spPr>
      </p:pic>
      <p:pic>
        <p:nvPicPr>
          <p:cNvPr id="8" name="Picture 7"/>
          <p:cNvPicPr>
            <a:picLocks noChangeAspect="1"/>
          </p:cNvPicPr>
          <p:nvPr/>
        </p:nvPicPr>
        <p:blipFill>
          <a:blip r:embed="rId4"/>
          <a:stretch>
            <a:fillRect/>
          </a:stretch>
        </p:blipFill>
        <p:spPr>
          <a:xfrm>
            <a:off x="4351572" y="1622364"/>
            <a:ext cx="428674" cy="542231"/>
          </a:xfrm>
          <a:prstGeom prst="rect">
            <a:avLst/>
          </a:prstGeom>
        </p:spPr>
      </p:pic>
      <p:sp>
        <p:nvSpPr>
          <p:cNvPr id="9" name="TextBox 8"/>
          <p:cNvSpPr txBox="1"/>
          <p:nvPr/>
        </p:nvSpPr>
        <p:spPr>
          <a:xfrm>
            <a:off x="110506" y="2335283"/>
            <a:ext cx="1150134" cy="395236"/>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1.</a:t>
            </a:r>
            <a:r>
              <a:rPr lang="en-US" sz="984" dirty="0">
                <a:solidFill>
                  <a:srgbClr val="C00000"/>
                </a:solidFill>
                <a:latin typeface="Calibri" panose="020F0502020204030204" pitchFamily="34" charset="0"/>
              </a:rPr>
              <a:t> Patient Walks into Hospital</a:t>
            </a:r>
          </a:p>
        </p:txBody>
      </p:sp>
      <p:sp>
        <p:nvSpPr>
          <p:cNvPr id="10" name="TextBox 9"/>
          <p:cNvSpPr txBox="1"/>
          <p:nvPr/>
        </p:nvSpPr>
        <p:spPr>
          <a:xfrm>
            <a:off x="3990842" y="2335283"/>
            <a:ext cx="1150134" cy="395236"/>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2. </a:t>
            </a:r>
            <a:r>
              <a:rPr lang="en-US" sz="984" dirty="0">
                <a:solidFill>
                  <a:srgbClr val="C00000"/>
                </a:solidFill>
                <a:latin typeface="Calibri" panose="020F0502020204030204" pitchFamily="34" charset="0"/>
              </a:rPr>
              <a:t>Meets relevant doctor</a:t>
            </a:r>
          </a:p>
        </p:txBody>
      </p:sp>
      <p:sp>
        <p:nvSpPr>
          <p:cNvPr id="11" name="TextBox 10"/>
          <p:cNvSpPr txBox="1"/>
          <p:nvPr/>
        </p:nvSpPr>
        <p:spPr>
          <a:xfrm>
            <a:off x="5140976" y="1622364"/>
            <a:ext cx="3137567" cy="611321"/>
          </a:xfrm>
          <a:prstGeom prst="rect">
            <a:avLst/>
          </a:prstGeom>
          <a:noFill/>
        </p:spPr>
        <p:txBody>
          <a:bodyPr wrap="square" rtlCol="0">
            <a:spAutoFit/>
          </a:bodyPr>
          <a:lstStyle/>
          <a:p>
            <a:pPr marL="240990" indent="-240990" defTabSz="321320" eaLnBrk="0" fontAlgn="base" hangingPunct="0">
              <a:spcBef>
                <a:spcPct val="0"/>
              </a:spcBef>
              <a:spcAft>
                <a:spcPct val="0"/>
              </a:spcAft>
              <a:buFont typeface="Wingdings" panose="05000000000000000000" pitchFamily="2" charset="2"/>
              <a:buChar char="q"/>
            </a:pPr>
            <a:r>
              <a:rPr lang="en-US" sz="1124" dirty="0">
                <a:solidFill>
                  <a:srgbClr val="002060"/>
                </a:solidFill>
                <a:latin typeface="Calibri" panose="020F0502020204030204" pitchFamily="34" charset="0"/>
              </a:rPr>
              <a:t>Do diabetes  </a:t>
            </a:r>
          </a:p>
          <a:p>
            <a:pPr marL="240990" indent="-240990" defTabSz="321320" eaLnBrk="0" fontAlgn="base" hangingPunct="0">
              <a:spcBef>
                <a:spcPct val="0"/>
              </a:spcBef>
              <a:spcAft>
                <a:spcPct val="0"/>
              </a:spcAft>
              <a:buFont typeface="Wingdings" panose="05000000000000000000" pitchFamily="2" charset="2"/>
              <a:buChar char="q"/>
            </a:pPr>
            <a:r>
              <a:rPr lang="en-US" sz="1124" dirty="0">
                <a:solidFill>
                  <a:srgbClr val="002060"/>
                </a:solidFill>
                <a:latin typeface="Calibri" panose="020F0502020204030204" pitchFamily="34" charset="0"/>
              </a:rPr>
              <a:t>Do Blood test</a:t>
            </a:r>
          </a:p>
          <a:p>
            <a:pPr marL="240990" indent="-240990" defTabSz="321320" eaLnBrk="0" fontAlgn="base" hangingPunct="0">
              <a:spcBef>
                <a:spcPct val="0"/>
              </a:spcBef>
              <a:spcAft>
                <a:spcPct val="0"/>
              </a:spcAft>
              <a:buFont typeface="Wingdings" panose="05000000000000000000" pitchFamily="2" charset="2"/>
              <a:buChar char="q"/>
            </a:pPr>
            <a:r>
              <a:rPr lang="en-US" sz="1124" dirty="0">
                <a:solidFill>
                  <a:srgbClr val="002060"/>
                </a:solidFill>
                <a:latin typeface="Calibri" panose="020F0502020204030204" pitchFamily="34" charset="0"/>
              </a:rPr>
              <a:t>Meet the Lab technician for further reports</a:t>
            </a:r>
          </a:p>
        </p:txBody>
      </p:sp>
      <p:pic>
        <p:nvPicPr>
          <p:cNvPr id="12" name="Picture 11"/>
          <p:cNvPicPr>
            <a:picLocks noChangeAspect="1"/>
          </p:cNvPicPr>
          <p:nvPr/>
        </p:nvPicPr>
        <p:blipFill>
          <a:blip r:embed="rId5"/>
          <a:stretch>
            <a:fillRect/>
          </a:stretch>
        </p:blipFill>
        <p:spPr>
          <a:xfrm>
            <a:off x="9245398" y="1716418"/>
            <a:ext cx="451644" cy="495519"/>
          </a:xfrm>
          <a:prstGeom prst="rect">
            <a:avLst/>
          </a:prstGeom>
        </p:spPr>
      </p:pic>
      <p:pic>
        <p:nvPicPr>
          <p:cNvPr id="13" name="Picture 12"/>
          <p:cNvPicPr>
            <a:picLocks noChangeAspect="1"/>
          </p:cNvPicPr>
          <p:nvPr/>
        </p:nvPicPr>
        <p:blipFill>
          <a:blip r:embed="rId6"/>
          <a:stretch>
            <a:fillRect/>
          </a:stretch>
        </p:blipFill>
        <p:spPr>
          <a:xfrm>
            <a:off x="9784358" y="1821205"/>
            <a:ext cx="346138" cy="365368"/>
          </a:xfrm>
          <a:prstGeom prst="rect">
            <a:avLst/>
          </a:prstGeom>
        </p:spPr>
      </p:pic>
      <p:sp>
        <p:nvSpPr>
          <p:cNvPr id="14" name="TextBox 13"/>
          <p:cNvSpPr txBox="1"/>
          <p:nvPr/>
        </p:nvSpPr>
        <p:spPr>
          <a:xfrm>
            <a:off x="5368421" y="2335283"/>
            <a:ext cx="1530829" cy="395236"/>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3. </a:t>
            </a:r>
            <a:r>
              <a:rPr lang="en-US" sz="984" dirty="0">
                <a:solidFill>
                  <a:srgbClr val="C00000"/>
                </a:solidFill>
                <a:latin typeface="Calibri" panose="020F0502020204030204" pitchFamily="34" charset="0"/>
              </a:rPr>
              <a:t>Doctor prescribes next steps</a:t>
            </a:r>
          </a:p>
        </p:txBody>
      </p:sp>
      <p:sp>
        <p:nvSpPr>
          <p:cNvPr id="15" name="TextBox 14"/>
          <p:cNvSpPr txBox="1"/>
          <p:nvPr/>
        </p:nvSpPr>
        <p:spPr>
          <a:xfrm>
            <a:off x="9075423" y="2335283"/>
            <a:ext cx="1530829" cy="546688"/>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4. </a:t>
            </a:r>
            <a:r>
              <a:rPr lang="en-US" sz="984" dirty="0">
                <a:solidFill>
                  <a:srgbClr val="C00000"/>
                </a:solidFill>
                <a:latin typeface="Calibri" panose="020F0502020204030204" pitchFamily="34" charset="0"/>
              </a:rPr>
              <a:t>Patient Meets Lab Technician for prescribed test / scans</a:t>
            </a:r>
          </a:p>
        </p:txBody>
      </p:sp>
      <p:sp>
        <p:nvSpPr>
          <p:cNvPr id="16" name="Right Arrow 15"/>
          <p:cNvSpPr/>
          <p:nvPr/>
        </p:nvSpPr>
        <p:spPr>
          <a:xfrm>
            <a:off x="984803" y="1841550"/>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17" name="Right Arrow 16"/>
          <p:cNvSpPr/>
          <p:nvPr/>
        </p:nvSpPr>
        <p:spPr>
          <a:xfrm>
            <a:off x="3295482" y="1841550"/>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18" name="Right Arrow 17"/>
          <p:cNvSpPr/>
          <p:nvPr/>
        </p:nvSpPr>
        <p:spPr>
          <a:xfrm>
            <a:off x="8239440" y="1841550"/>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pic>
        <p:nvPicPr>
          <p:cNvPr id="46" name="Picture 45">
            <a:extLst>
              <a:ext uri="{FF2B5EF4-FFF2-40B4-BE49-F238E27FC236}">
                <a16:creationId xmlns:a16="http://schemas.microsoft.com/office/drawing/2014/main" id="{0C694FFC-D2F5-47E2-99E5-B9717A9F5411}"/>
              </a:ext>
            </a:extLst>
          </p:cNvPr>
          <p:cNvPicPr>
            <a:picLocks noChangeAspect="1"/>
          </p:cNvPicPr>
          <p:nvPr/>
        </p:nvPicPr>
        <p:blipFill>
          <a:blip r:embed="rId5"/>
          <a:stretch>
            <a:fillRect/>
          </a:stretch>
        </p:blipFill>
        <p:spPr>
          <a:xfrm>
            <a:off x="9163372" y="3679582"/>
            <a:ext cx="451644" cy="495519"/>
          </a:xfrm>
          <a:prstGeom prst="rect">
            <a:avLst/>
          </a:prstGeom>
        </p:spPr>
      </p:pic>
      <p:sp>
        <p:nvSpPr>
          <p:cNvPr id="48" name="TextBox 47">
            <a:extLst>
              <a:ext uri="{FF2B5EF4-FFF2-40B4-BE49-F238E27FC236}">
                <a16:creationId xmlns:a16="http://schemas.microsoft.com/office/drawing/2014/main" id="{8E8C2631-9A7E-4808-9110-D89A8FA81CE2}"/>
              </a:ext>
            </a:extLst>
          </p:cNvPr>
          <p:cNvSpPr txBox="1"/>
          <p:nvPr/>
        </p:nvSpPr>
        <p:spPr>
          <a:xfrm>
            <a:off x="9714571" y="3768772"/>
            <a:ext cx="2078621" cy="395236"/>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5. </a:t>
            </a:r>
            <a:r>
              <a:rPr lang="en-US" sz="984" dirty="0">
                <a:solidFill>
                  <a:srgbClr val="C00000"/>
                </a:solidFill>
                <a:latin typeface="Calibri" panose="020F0502020204030204" pitchFamily="34" charset="0"/>
              </a:rPr>
              <a:t>Lab Technician done the test and update to the LIS</a:t>
            </a:r>
          </a:p>
        </p:txBody>
      </p:sp>
      <p:sp>
        <p:nvSpPr>
          <p:cNvPr id="49" name="Right Arrow 17">
            <a:extLst>
              <a:ext uri="{FF2B5EF4-FFF2-40B4-BE49-F238E27FC236}">
                <a16:creationId xmlns:a16="http://schemas.microsoft.com/office/drawing/2014/main" id="{42D31E28-48FE-4177-8120-A1CD502F52A4}"/>
              </a:ext>
            </a:extLst>
          </p:cNvPr>
          <p:cNvSpPr/>
          <p:nvPr/>
        </p:nvSpPr>
        <p:spPr>
          <a:xfrm rot="5400000">
            <a:off x="9615016" y="3144498"/>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21" name="Right Arrow 17">
            <a:extLst>
              <a:ext uri="{FF2B5EF4-FFF2-40B4-BE49-F238E27FC236}">
                <a16:creationId xmlns:a16="http://schemas.microsoft.com/office/drawing/2014/main" id="{7E89065E-9F50-40F9-B1C1-02D721D2C8C4}"/>
              </a:ext>
            </a:extLst>
          </p:cNvPr>
          <p:cNvSpPr/>
          <p:nvPr/>
        </p:nvSpPr>
        <p:spPr>
          <a:xfrm rot="5400000">
            <a:off x="9619485" y="4539327"/>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pic>
        <p:nvPicPr>
          <p:cNvPr id="26" name="Picture 2" descr="lisa.lims | laboratory information and management system">
            <a:extLst>
              <a:ext uri="{FF2B5EF4-FFF2-40B4-BE49-F238E27FC236}">
                <a16:creationId xmlns:a16="http://schemas.microsoft.com/office/drawing/2014/main" id="{CA0A7F85-EEFC-489C-9A04-B713206EA859}"/>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471220" y="4972712"/>
            <a:ext cx="821437" cy="85144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6945424-74D9-4CB4-83D1-79DC73ED3046}"/>
              </a:ext>
            </a:extLst>
          </p:cNvPr>
          <p:cNvSpPr txBox="1"/>
          <p:nvPr/>
        </p:nvSpPr>
        <p:spPr>
          <a:xfrm>
            <a:off x="9543166" y="5895317"/>
            <a:ext cx="750969" cy="243785"/>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LIS System</a:t>
            </a:r>
          </a:p>
        </p:txBody>
      </p:sp>
      <p:pic>
        <p:nvPicPr>
          <p:cNvPr id="28" name="Graphic 27">
            <a:extLst>
              <a:ext uri="{FF2B5EF4-FFF2-40B4-BE49-F238E27FC236}">
                <a16:creationId xmlns:a16="http://schemas.microsoft.com/office/drawing/2014/main" id="{7D39F540-28E7-4944-9AC3-B50000C1F705}"/>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06308" y="4822891"/>
            <a:ext cx="1001401" cy="1001401"/>
          </a:xfrm>
          <a:prstGeom prst="rect">
            <a:avLst/>
          </a:prstGeom>
        </p:spPr>
      </p:pic>
      <p:sp>
        <p:nvSpPr>
          <p:cNvPr id="30" name="TextBox 29">
            <a:extLst>
              <a:ext uri="{FF2B5EF4-FFF2-40B4-BE49-F238E27FC236}">
                <a16:creationId xmlns:a16="http://schemas.microsoft.com/office/drawing/2014/main" id="{BBB4DFCE-EBF5-4CF7-B831-4046B52C4965}"/>
              </a:ext>
            </a:extLst>
          </p:cNvPr>
          <p:cNvSpPr txBox="1"/>
          <p:nvPr/>
        </p:nvSpPr>
        <p:spPr>
          <a:xfrm>
            <a:off x="7381076" y="5914476"/>
            <a:ext cx="1594884" cy="546688"/>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6. Work Flow Engine (IW)</a:t>
            </a:r>
          </a:p>
          <a:p>
            <a:pPr defTabSz="321320" eaLnBrk="0" fontAlgn="base" hangingPunct="0">
              <a:spcBef>
                <a:spcPct val="0"/>
              </a:spcBef>
              <a:spcAft>
                <a:spcPct val="0"/>
              </a:spcAft>
            </a:pPr>
            <a:r>
              <a:rPr lang="en-US" sz="984" dirty="0">
                <a:solidFill>
                  <a:srgbClr val="C00000"/>
                </a:solidFill>
                <a:latin typeface="Calibri" panose="020F0502020204030204" pitchFamily="34" charset="0"/>
              </a:rPr>
              <a:t>IW will pull the report from LIS and notify the specialist</a:t>
            </a:r>
          </a:p>
        </p:txBody>
      </p:sp>
      <p:sp>
        <p:nvSpPr>
          <p:cNvPr id="34" name="Right Arrow 17">
            <a:extLst>
              <a:ext uri="{FF2B5EF4-FFF2-40B4-BE49-F238E27FC236}">
                <a16:creationId xmlns:a16="http://schemas.microsoft.com/office/drawing/2014/main" id="{EA819523-973A-49D0-8EBA-93FA7F6EFF94}"/>
              </a:ext>
            </a:extLst>
          </p:cNvPr>
          <p:cNvSpPr/>
          <p:nvPr/>
        </p:nvSpPr>
        <p:spPr>
          <a:xfrm rot="10800000">
            <a:off x="6748434" y="5355227"/>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pic>
        <p:nvPicPr>
          <p:cNvPr id="3" name="Picture 2">
            <a:extLst>
              <a:ext uri="{FF2B5EF4-FFF2-40B4-BE49-F238E27FC236}">
                <a16:creationId xmlns:a16="http://schemas.microsoft.com/office/drawing/2014/main" id="{A0EAAABA-ACA0-4085-A688-0536CF13FDD3}"/>
              </a:ext>
            </a:extLst>
          </p:cNvPr>
          <p:cNvPicPr>
            <a:picLocks noChangeAspect="1"/>
          </p:cNvPicPr>
          <p:nvPr/>
        </p:nvPicPr>
        <p:blipFill>
          <a:blip r:embed="rId10"/>
          <a:stretch>
            <a:fillRect/>
          </a:stretch>
        </p:blipFill>
        <p:spPr>
          <a:xfrm>
            <a:off x="5412872" y="4831525"/>
            <a:ext cx="885552" cy="950207"/>
          </a:xfrm>
          <a:prstGeom prst="rect">
            <a:avLst/>
          </a:prstGeom>
        </p:spPr>
      </p:pic>
      <p:sp>
        <p:nvSpPr>
          <p:cNvPr id="37" name="TextBox 36">
            <a:extLst>
              <a:ext uri="{FF2B5EF4-FFF2-40B4-BE49-F238E27FC236}">
                <a16:creationId xmlns:a16="http://schemas.microsoft.com/office/drawing/2014/main" id="{63EBA3E0-93B4-4777-A38B-5DEB2522D84D}"/>
              </a:ext>
            </a:extLst>
          </p:cNvPr>
          <p:cNvSpPr txBox="1"/>
          <p:nvPr/>
        </p:nvSpPr>
        <p:spPr>
          <a:xfrm>
            <a:off x="5140976" y="5895317"/>
            <a:ext cx="1773995" cy="698140"/>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7. Notifies Doctor via Omi APP</a:t>
            </a:r>
          </a:p>
          <a:p>
            <a:pPr defTabSz="321320" eaLnBrk="0" fontAlgn="base" hangingPunct="0">
              <a:spcBef>
                <a:spcPct val="0"/>
              </a:spcBef>
              <a:spcAft>
                <a:spcPct val="0"/>
              </a:spcAft>
            </a:pPr>
            <a:r>
              <a:rPr lang="en-US" sz="984" dirty="0">
                <a:solidFill>
                  <a:srgbClr val="C00000"/>
                </a:solidFill>
                <a:latin typeface="Calibri" panose="020F0502020204030204" pitchFamily="34" charset="0"/>
              </a:rPr>
              <a:t>Work flow will  send notification to the Available Doctor</a:t>
            </a:r>
            <a:endParaRPr lang="en-US" sz="984" b="1" dirty="0">
              <a:solidFill>
                <a:srgbClr val="C00000"/>
              </a:solidFill>
              <a:latin typeface="Calibri" panose="020F0502020204030204" pitchFamily="34" charset="0"/>
            </a:endParaRPr>
          </a:p>
        </p:txBody>
      </p:sp>
      <p:sp>
        <p:nvSpPr>
          <p:cNvPr id="35" name="Right Arrow 17">
            <a:extLst>
              <a:ext uri="{FF2B5EF4-FFF2-40B4-BE49-F238E27FC236}">
                <a16:creationId xmlns:a16="http://schemas.microsoft.com/office/drawing/2014/main" id="{CDB6E2FF-5A8A-4CE6-8B68-F6D5460D25A3}"/>
              </a:ext>
            </a:extLst>
          </p:cNvPr>
          <p:cNvSpPr/>
          <p:nvPr/>
        </p:nvSpPr>
        <p:spPr>
          <a:xfrm rot="10800000">
            <a:off x="4438327" y="5282409"/>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pic>
        <p:nvPicPr>
          <p:cNvPr id="36" name="Picture 35">
            <a:extLst>
              <a:ext uri="{FF2B5EF4-FFF2-40B4-BE49-F238E27FC236}">
                <a16:creationId xmlns:a16="http://schemas.microsoft.com/office/drawing/2014/main" id="{F1176E8A-A4CE-46C6-8ACC-5A73F6287EF6}"/>
              </a:ext>
            </a:extLst>
          </p:cNvPr>
          <p:cNvPicPr>
            <a:picLocks noChangeAspect="1"/>
          </p:cNvPicPr>
          <p:nvPr/>
        </p:nvPicPr>
        <p:blipFill>
          <a:blip r:embed="rId10"/>
          <a:stretch>
            <a:fillRect/>
          </a:stretch>
        </p:blipFill>
        <p:spPr>
          <a:xfrm>
            <a:off x="3295482" y="4844138"/>
            <a:ext cx="885552" cy="950207"/>
          </a:xfrm>
          <a:prstGeom prst="rect">
            <a:avLst/>
          </a:prstGeom>
        </p:spPr>
      </p:pic>
      <p:sp>
        <p:nvSpPr>
          <p:cNvPr id="38" name="TextBox 37">
            <a:extLst>
              <a:ext uri="{FF2B5EF4-FFF2-40B4-BE49-F238E27FC236}">
                <a16:creationId xmlns:a16="http://schemas.microsoft.com/office/drawing/2014/main" id="{6EC1185B-3AB1-449D-87E2-0214AC3A5A0B}"/>
              </a:ext>
            </a:extLst>
          </p:cNvPr>
          <p:cNvSpPr txBox="1"/>
          <p:nvPr/>
        </p:nvSpPr>
        <p:spPr>
          <a:xfrm>
            <a:off x="3130529" y="5889643"/>
            <a:ext cx="1720626" cy="395236"/>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8. Notifies Technician via Omi APP</a:t>
            </a:r>
          </a:p>
        </p:txBody>
      </p:sp>
      <p:sp>
        <p:nvSpPr>
          <p:cNvPr id="39" name="Right Arrow 17">
            <a:extLst>
              <a:ext uri="{FF2B5EF4-FFF2-40B4-BE49-F238E27FC236}">
                <a16:creationId xmlns:a16="http://schemas.microsoft.com/office/drawing/2014/main" id="{D3F00AD1-BB31-4F62-A311-E4A151F583BA}"/>
              </a:ext>
            </a:extLst>
          </p:cNvPr>
          <p:cNvSpPr/>
          <p:nvPr/>
        </p:nvSpPr>
        <p:spPr>
          <a:xfrm rot="10800000">
            <a:off x="2387905" y="5277276"/>
            <a:ext cx="607271" cy="145636"/>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40" name="TextBox 39">
            <a:extLst>
              <a:ext uri="{FF2B5EF4-FFF2-40B4-BE49-F238E27FC236}">
                <a16:creationId xmlns:a16="http://schemas.microsoft.com/office/drawing/2014/main" id="{9E665649-96B7-4791-A9E0-73D92E141C60}"/>
              </a:ext>
            </a:extLst>
          </p:cNvPr>
          <p:cNvSpPr txBox="1"/>
          <p:nvPr/>
        </p:nvSpPr>
        <p:spPr>
          <a:xfrm>
            <a:off x="1161929" y="5898109"/>
            <a:ext cx="1720626" cy="395236"/>
          </a:xfrm>
          <a:prstGeom prst="rect">
            <a:avLst/>
          </a:prstGeom>
          <a:noFill/>
        </p:spPr>
        <p:txBody>
          <a:bodyPr wrap="square" rtlCol="0">
            <a:spAutoFit/>
          </a:bodyPr>
          <a:lstStyle/>
          <a:p>
            <a:pPr defTabSz="321320" eaLnBrk="0" fontAlgn="base" hangingPunct="0">
              <a:spcBef>
                <a:spcPct val="0"/>
              </a:spcBef>
              <a:spcAft>
                <a:spcPct val="0"/>
              </a:spcAft>
            </a:pPr>
            <a:r>
              <a:rPr lang="en-US" sz="984" b="1" dirty="0">
                <a:solidFill>
                  <a:srgbClr val="C00000"/>
                </a:solidFill>
                <a:latin typeface="Calibri" panose="020F0502020204030204" pitchFamily="34" charset="0"/>
              </a:rPr>
              <a:t>9. Notifies patient via preferred channel</a:t>
            </a:r>
          </a:p>
        </p:txBody>
      </p:sp>
      <p:pic>
        <p:nvPicPr>
          <p:cNvPr id="19" name="Picture 18">
            <a:extLst>
              <a:ext uri="{FF2B5EF4-FFF2-40B4-BE49-F238E27FC236}">
                <a16:creationId xmlns:a16="http://schemas.microsoft.com/office/drawing/2014/main" id="{E2F834D2-54B3-4BF1-9882-3EC999705225}"/>
              </a:ext>
            </a:extLst>
          </p:cNvPr>
          <p:cNvPicPr>
            <a:picLocks noChangeAspect="1"/>
          </p:cNvPicPr>
          <p:nvPr/>
        </p:nvPicPr>
        <p:blipFill>
          <a:blip r:embed="rId11"/>
          <a:stretch>
            <a:fillRect/>
          </a:stretch>
        </p:blipFill>
        <p:spPr>
          <a:xfrm>
            <a:off x="1300346" y="5020415"/>
            <a:ext cx="230943" cy="659359"/>
          </a:xfrm>
          <a:prstGeom prst="rect">
            <a:avLst/>
          </a:prstGeom>
        </p:spPr>
      </p:pic>
      <p:pic>
        <p:nvPicPr>
          <p:cNvPr id="20" name="Picture 19">
            <a:extLst>
              <a:ext uri="{FF2B5EF4-FFF2-40B4-BE49-F238E27FC236}">
                <a16:creationId xmlns:a16="http://schemas.microsoft.com/office/drawing/2014/main" id="{C72100B1-6510-4FD4-AFAF-389D1114A6FF}"/>
              </a:ext>
            </a:extLst>
          </p:cNvPr>
          <p:cNvPicPr>
            <a:picLocks noChangeAspect="1"/>
          </p:cNvPicPr>
          <p:nvPr/>
        </p:nvPicPr>
        <p:blipFill>
          <a:blip r:embed="rId12"/>
          <a:stretch>
            <a:fillRect/>
          </a:stretch>
        </p:blipFill>
        <p:spPr>
          <a:xfrm>
            <a:off x="1555676" y="5023883"/>
            <a:ext cx="368872" cy="698826"/>
          </a:xfrm>
          <a:prstGeom prst="rect">
            <a:avLst/>
          </a:prstGeom>
        </p:spPr>
      </p:pic>
      <p:sp>
        <p:nvSpPr>
          <p:cNvPr id="7" name="Left-right Arrow 6">
            <a:extLst>
              <a:ext uri="{FF2B5EF4-FFF2-40B4-BE49-F238E27FC236}">
                <a16:creationId xmlns:a16="http://schemas.microsoft.com/office/drawing/2014/main" id="{57B1856F-1567-0648-9C5F-C3FCCB3FDE6A}"/>
              </a:ext>
            </a:extLst>
          </p:cNvPr>
          <p:cNvSpPr/>
          <p:nvPr/>
        </p:nvSpPr>
        <p:spPr>
          <a:xfrm>
            <a:off x="8697251" y="5319241"/>
            <a:ext cx="691943" cy="145636"/>
          </a:xfrm>
          <a:prstGeom prst="lef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834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7A3E3-61DB-40B3-8012-2312DEDCF281}"/>
              </a:ext>
            </a:extLst>
          </p:cNvPr>
          <p:cNvSpPr>
            <a:spLocks noGrp="1"/>
          </p:cNvSpPr>
          <p:nvPr>
            <p:ph type="title"/>
          </p:nvPr>
        </p:nvSpPr>
        <p:spPr/>
        <p:txBody>
          <a:bodyPr/>
          <a:lstStyle/>
          <a:p>
            <a:r>
              <a:rPr lang="en-US" dirty="0"/>
              <a:t>Different Flavors of the Workflow UI</a:t>
            </a:r>
            <a:endParaRPr lang="en-SG" dirty="0"/>
          </a:p>
        </p:txBody>
      </p:sp>
      <p:pic>
        <p:nvPicPr>
          <p:cNvPr id="4" name="Picture 3">
            <a:extLst>
              <a:ext uri="{FF2B5EF4-FFF2-40B4-BE49-F238E27FC236}">
                <a16:creationId xmlns:a16="http://schemas.microsoft.com/office/drawing/2014/main" id="{0313E65B-1F34-4901-B2FC-450929683FED}"/>
              </a:ext>
            </a:extLst>
          </p:cNvPr>
          <p:cNvPicPr>
            <a:picLocks noChangeAspect="1"/>
          </p:cNvPicPr>
          <p:nvPr/>
        </p:nvPicPr>
        <p:blipFill>
          <a:blip r:embed="rId2"/>
          <a:stretch>
            <a:fillRect/>
          </a:stretch>
        </p:blipFill>
        <p:spPr>
          <a:xfrm>
            <a:off x="1086014" y="1950726"/>
            <a:ext cx="2024237" cy="4209944"/>
          </a:xfrm>
          <a:prstGeom prst="rect">
            <a:avLst/>
          </a:prstGeom>
          <a:ln>
            <a:solidFill>
              <a:schemeClr val="tx1"/>
            </a:solidFill>
          </a:ln>
        </p:spPr>
      </p:pic>
      <p:pic>
        <p:nvPicPr>
          <p:cNvPr id="6" name="Picture 5">
            <a:extLst>
              <a:ext uri="{FF2B5EF4-FFF2-40B4-BE49-F238E27FC236}">
                <a16:creationId xmlns:a16="http://schemas.microsoft.com/office/drawing/2014/main" id="{1AECC345-AC81-40B2-B3B1-A435DFD4DA4C}"/>
              </a:ext>
            </a:extLst>
          </p:cNvPr>
          <p:cNvPicPr>
            <a:picLocks noChangeAspect="1"/>
          </p:cNvPicPr>
          <p:nvPr/>
        </p:nvPicPr>
        <p:blipFill>
          <a:blip r:embed="rId3"/>
          <a:stretch>
            <a:fillRect/>
          </a:stretch>
        </p:blipFill>
        <p:spPr>
          <a:xfrm>
            <a:off x="6761304" y="1947222"/>
            <a:ext cx="2024237" cy="4209944"/>
          </a:xfrm>
          <a:prstGeom prst="rect">
            <a:avLst/>
          </a:prstGeom>
          <a:ln>
            <a:solidFill>
              <a:srgbClr val="FF0000"/>
            </a:solidFill>
          </a:ln>
        </p:spPr>
      </p:pic>
      <p:pic>
        <p:nvPicPr>
          <p:cNvPr id="7" name="Picture 6">
            <a:extLst>
              <a:ext uri="{FF2B5EF4-FFF2-40B4-BE49-F238E27FC236}">
                <a16:creationId xmlns:a16="http://schemas.microsoft.com/office/drawing/2014/main" id="{E1152581-3994-41DC-88FF-D0DCC8B42063}"/>
              </a:ext>
            </a:extLst>
          </p:cNvPr>
          <p:cNvPicPr>
            <a:picLocks noChangeAspect="1"/>
          </p:cNvPicPr>
          <p:nvPr/>
        </p:nvPicPr>
        <p:blipFill>
          <a:blip r:embed="rId4"/>
          <a:stretch>
            <a:fillRect/>
          </a:stretch>
        </p:blipFill>
        <p:spPr>
          <a:xfrm>
            <a:off x="3974393" y="1941853"/>
            <a:ext cx="2121607" cy="4215314"/>
          </a:xfrm>
          <a:prstGeom prst="rect">
            <a:avLst/>
          </a:prstGeom>
          <a:ln>
            <a:solidFill>
              <a:schemeClr val="accent1">
                <a:lumMod val="50000"/>
              </a:schemeClr>
            </a:solidFill>
          </a:ln>
        </p:spPr>
      </p:pic>
      <p:pic>
        <p:nvPicPr>
          <p:cNvPr id="9" name="Picture 8">
            <a:extLst>
              <a:ext uri="{FF2B5EF4-FFF2-40B4-BE49-F238E27FC236}">
                <a16:creationId xmlns:a16="http://schemas.microsoft.com/office/drawing/2014/main" id="{0D21EBE5-9F35-42A9-8D86-41B585BD49F7}"/>
              </a:ext>
            </a:extLst>
          </p:cNvPr>
          <p:cNvPicPr>
            <a:picLocks noChangeAspect="1"/>
          </p:cNvPicPr>
          <p:nvPr/>
        </p:nvPicPr>
        <p:blipFill>
          <a:blip r:embed="rId5"/>
          <a:stretch>
            <a:fillRect/>
          </a:stretch>
        </p:blipFill>
        <p:spPr>
          <a:xfrm>
            <a:off x="9334779" y="1961395"/>
            <a:ext cx="2289920" cy="4195771"/>
          </a:xfrm>
          <a:prstGeom prst="rect">
            <a:avLst/>
          </a:prstGeom>
          <a:ln>
            <a:solidFill>
              <a:schemeClr val="accent1">
                <a:lumMod val="50000"/>
              </a:schemeClr>
            </a:solidFill>
          </a:ln>
        </p:spPr>
      </p:pic>
    </p:spTree>
    <p:extLst>
      <p:ext uri="{BB962C8B-B14F-4D97-AF65-F5344CB8AC3E}">
        <p14:creationId xmlns:p14="http://schemas.microsoft.com/office/powerpoint/2010/main" val="244456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02BC-58CA-40BB-8039-E5D16F265BDA}"/>
              </a:ext>
            </a:extLst>
          </p:cNvPr>
          <p:cNvSpPr txBox="1">
            <a:spLocks/>
          </p:cNvSpPr>
          <p:nvPr/>
        </p:nvSpPr>
        <p:spPr>
          <a:xfrm>
            <a:off x="630561" y="375776"/>
            <a:ext cx="9812667" cy="775958"/>
          </a:xfrm>
          <a:prstGeom prst="rect">
            <a:avLst/>
          </a:prstGeom>
          <a:noFill/>
          <a:ln>
            <a:noFill/>
          </a:ln>
        </p:spPr>
        <p:txBody>
          <a:bodyPr vert="horz" wrap="square" lIns="64262" tIns="32131" rIns="64262" bIns="32131" numCol="1" anchor="ctr" anchorCtr="0" compatLnSpc="1">
            <a:prstTxWarp prst="textNoShape">
              <a:avLst/>
            </a:prstTxWarp>
          </a:bodyPr>
          <a:lstStyle>
            <a:lvl1pPr eaLnBrk="1" hangingPunct="1">
              <a:lnSpc>
                <a:spcPct val="90000"/>
              </a:lnSpc>
              <a:defRPr sz="5000" b="0" i="0">
                <a:latin typeface="Tahoma" pitchFamily="34" charset="0"/>
                <a:ea typeface="Tahoma" pitchFamily="34" charset="0"/>
                <a:cs typeface="Tahoma" pitchFamily="34" charset="0"/>
              </a:defRPr>
            </a:lvl1pPr>
            <a:lvl2pPr eaLnBrk="1" hangingPunct="1">
              <a:lnSpc>
                <a:spcPct val="90000"/>
              </a:lnSpc>
              <a:defRPr sz="4400"/>
            </a:lvl2pPr>
            <a:lvl3pPr eaLnBrk="1" hangingPunct="1">
              <a:lnSpc>
                <a:spcPct val="90000"/>
              </a:lnSpc>
              <a:defRPr sz="4400"/>
            </a:lvl3pPr>
            <a:lvl4pPr eaLnBrk="1" hangingPunct="1">
              <a:lnSpc>
                <a:spcPct val="90000"/>
              </a:lnSpc>
              <a:defRPr sz="4400"/>
            </a:lvl4pPr>
            <a:lvl5pPr eaLnBrk="1" hangingPunct="1">
              <a:lnSpc>
                <a:spcPct val="90000"/>
              </a:lnSpc>
              <a:defRPr sz="4400"/>
            </a:lvl5pPr>
            <a:lvl6pPr marL="457200" fontAlgn="base">
              <a:lnSpc>
                <a:spcPct val="90000"/>
              </a:lnSpc>
              <a:spcBef>
                <a:spcPct val="0"/>
              </a:spcBef>
              <a:spcAft>
                <a:spcPct val="0"/>
              </a:spcAft>
              <a:defRPr sz="4400"/>
            </a:lvl6pPr>
            <a:lvl7pPr marL="914400" fontAlgn="base">
              <a:lnSpc>
                <a:spcPct val="90000"/>
              </a:lnSpc>
              <a:spcBef>
                <a:spcPct val="0"/>
              </a:spcBef>
              <a:spcAft>
                <a:spcPct val="0"/>
              </a:spcAft>
              <a:defRPr sz="4400"/>
            </a:lvl7pPr>
            <a:lvl8pPr marL="1371600" fontAlgn="base">
              <a:lnSpc>
                <a:spcPct val="90000"/>
              </a:lnSpc>
              <a:spcBef>
                <a:spcPct val="0"/>
              </a:spcBef>
              <a:spcAft>
                <a:spcPct val="0"/>
              </a:spcAft>
              <a:defRPr sz="4400"/>
            </a:lvl8pPr>
            <a:lvl9pPr marL="1828800" fontAlgn="base">
              <a:lnSpc>
                <a:spcPct val="90000"/>
              </a:lnSpc>
              <a:spcBef>
                <a:spcPct val="0"/>
              </a:spcBef>
              <a:spcAft>
                <a:spcPct val="0"/>
              </a:spcAft>
              <a:defRPr sz="4400"/>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514" b="0" i="0" u="none" strike="noStrike" kern="1200" cap="none" spc="0" normalizeH="0" baseline="0" noProof="0" dirty="0">
                <a:ln>
                  <a:noFill/>
                </a:ln>
                <a:solidFill>
                  <a:srgbClr val="FFFFFF"/>
                </a:solidFill>
                <a:effectLst/>
                <a:uLnTx/>
                <a:uFillTx/>
                <a:latin typeface="Tahoma" pitchFamily="34" charset="0"/>
                <a:ea typeface="Tahoma" pitchFamily="34" charset="0"/>
                <a:cs typeface="Tahoma" pitchFamily="34" charset="0"/>
              </a:rPr>
              <a:t>Agenda</a:t>
            </a:r>
            <a:endParaRPr kumimoji="0" lang="en-US" sz="3514" b="0" i="0" u="none" strike="noStrike" kern="1200" cap="none" spc="0" normalizeH="0" baseline="0" noProof="0" dirty="0">
              <a:ln>
                <a:noFill/>
              </a:ln>
              <a:solidFill>
                <a:srgbClr val="FFFFFF"/>
              </a:solidFill>
              <a:effectLst/>
              <a:uLnTx/>
              <a:uFillTx/>
              <a:latin typeface="Tahoma" pitchFamily="34" charset="0"/>
              <a:ea typeface="Tahoma" pitchFamily="34" charset="0"/>
              <a:cs typeface="Tahoma" pitchFamily="34" charset="0"/>
            </a:endParaRPr>
          </a:p>
        </p:txBody>
      </p:sp>
      <p:sp>
        <p:nvSpPr>
          <p:cNvPr id="3" name="Title 2">
            <a:extLst>
              <a:ext uri="{FF2B5EF4-FFF2-40B4-BE49-F238E27FC236}">
                <a16:creationId xmlns:a16="http://schemas.microsoft.com/office/drawing/2014/main" id="{2456210A-AFE8-F14D-A8CF-B7FB84F5F3E2}"/>
              </a:ext>
            </a:extLst>
          </p:cNvPr>
          <p:cNvSpPr>
            <a:spLocks noGrp="1"/>
          </p:cNvSpPr>
          <p:nvPr>
            <p:ph type="title"/>
          </p:nvPr>
        </p:nvSpPr>
        <p:spPr>
          <a:xfrm>
            <a:off x="630561" y="1349297"/>
            <a:ext cx="5486401" cy="4604937"/>
          </a:xfrm>
        </p:spPr>
        <p:txBody>
          <a:bodyPr>
            <a:normAutofit/>
          </a:bodyPr>
          <a:lstStyle/>
          <a:p>
            <a:br>
              <a:rPr lang="en-US" dirty="0"/>
            </a:br>
            <a:br>
              <a:rPr lang="en-US" dirty="0"/>
            </a:br>
            <a:endParaRPr lang="en-US" dirty="0"/>
          </a:p>
        </p:txBody>
      </p:sp>
      <p:pic>
        <p:nvPicPr>
          <p:cNvPr id="5" name="Picture 4">
            <a:extLst>
              <a:ext uri="{FF2B5EF4-FFF2-40B4-BE49-F238E27FC236}">
                <a16:creationId xmlns:a16="http://schemas.microsoft.com/office/drawing/2014/main" id="{29AA8DCE-57D1-064E-A62A-2525BF3BF194}"/>
              </a:ext>
            </a:extLst>
          </p:cNvPr>
          <p:cNvPicPr>
            <a:picLocks noChangeAspect="1"/>
          </p:cNvPicPr>
          <p:nvPr/>
        </p:nvPicPr>
        <p:blipFill>
          <a:blip r:embed="rId2"/>
          <a:stretch>
            <a:fillRect/>
          </a:stretch>
        </p:blipFill>
        <p:spPr>
          <a:xfrm>
            <a:off x="9034969" y="1126531"/>
            <a:ext cx="2327840" cy="4604937"/>
          </a:xfrm>
          <a:prstGeom prst="rect">
            <a:avLst/>
          </a:prstGeom>
        </p:spPr>
      </p:pic>
      <p:sp>
        <p:nvSpPr>
          <p:cNvPr id="7" name="TextBox 6">
            <a:extLst>
              <a:ext uri="{FF2B5EF4-FFF2-40B4-BE49-F238E27FC236}">
                <a16:creationId xmlns:a16="http://schemas.microsoft.com/office/drawing/2014/main" id="{374471E0-C622-3740-9110-2A08A2AB80ED}"/>
              </a:ext>
            </a:extLst>
          </p:cNvPr>
          <p:cNvSpPr txBox="1"/>
          <p:nvPr/>
        </p:nvSpPr>
        <p:spPr>
          <a:xfrm>
            <a:off x="630561" y="1550019"/>
            <a:ext cx="5073805" cy="3300761"/>
          </a:xfrm>
          <a:prstGeom prst="rect">
            <a:avLst/>
          </a:prstGeom>
        </p:spPr>
        <p:txBody>
          <a:bodyPr wrap="none" lIns="91440" tIns="45720" rIns="91440" bIns="45720" rtlCol="0">
            <a:no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IBM &amp; </a:t>
            </a:r>
            <a:r>
              <a:rPr kumimoji="0" lang="en-SG" sz="1800" b="0" i="0" u="none" strike="noStrike" kern="1200" cap="none" spc="0" normalizeH="0" baseline="0" noProof="0" dirty="0" err="1">
                <a:ln>
                  <a:noFill/>
                </a:ln>
                <a:solidFill>
                  <a:srgbClr val="FFFFFF"/>
                </a:solidFill>
                <a:effectLst/>
                <a:uLnTx/>
                <a:uFillTx/>
                <a:latin typeface="Arial" panose="020B0604020202020204"/>
                <a:ea typeface="+mn-ea"/>
                <a:cs typeface="+mn-cs"/>
              </a:rPr>
              <a:t>Tetherfi</a:t>
            </a:r>
            <a:endPar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Omni-App Features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Sample Use case with flow and rules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Interaction Workflow Designer &amp; IBM Watson</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Message Broadcasting</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Integration with Other Messaging Channels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Q &amp; A : Discussion</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Next Steps </a:t>
            </a:r>
          </a:p>
          <a:p>
            <a:pPr marL="0" marR="0" lvl="0" indent="0" algn="l" defTabSz="914400" rtl="0" eaLnBrk="1" fontAlgn="auto" latinLnBrk="0" hangingPunct="1">
              <a:lnSpc>
                <a:spcPct val="150000"/>
              </a:lnSpc>
              <a:spcBef>
                <a:spcPts val="100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IBM Plex Sans" charset="0"/>
              <a:ea typeface="IBM Plex Sans" charset="0"/>
              <a:cs typeface="IBM Plex Sans" charset="0"/>
            </a:endParaRPr>
          </a:p>
        </p:txBody>
      </p:sp>
      <p:sp>
        <p:nvSpPr>
          <p:cNvPr id="4" name="Triangle 3">
            <a:extLst>
              <a:ext uri="{FF2B5EF4-FFF2-40B4-BE49-F238E27FC236}">
                <a16:creationId xmlns:a16="http://schemas.microsoft.com/office/drawing/2014/main" id="{FCA9B03C-5584-AA4F-9D42-C9CC2B811205}"/>
              </a:ext>
            </a:extLst>
          </p:cNvPr>
          <p:cNvSpPr/>
          <p:nvPr/>
        </p:nvSpPr>
        <p:spPr>
          <a:xfrm rot="5400000">
            <a:off x="364517" y="2934356"/>
            <a:ext cx="278869" cy="25321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51243"/>
              </a:solidFill>
              <a:effectLst/>
              <a:uLnTx/>
              <a:uFillTx/>
              <a:latin typeface="IBM Plex Sans" panose="020B0503050000000000" pitchFamily="34" charset="0"/>
              <a:ea typeface="+mn-ea"/>
              <a:cs typeface="+mn-cs"/>
            </a:endParaRPr>
          </a:p>
        </p:txBody>
      </p:sp>
    </p:spTree>
    <p:extLst>
      <p:ext uri="{BB962C8B-B14F-4D97-AF65-F5344CB8AC3E}">
        <p14:creationId xmlns:p14="http://schemas.microsoft.com/office/powerpoint/2010/main" val="4063135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8F1AEE-6F57-4562-933F-746753C1B094}"/>
              </a:ext>
            </a:extLst>
          </p:cNvPr>
          <p:cNvSpPr/>
          <p:nvPr/>
        </p:nvSpPr>
        <p:spPr>
          <a:xfrm>
            <a:off x="6630621" y="1218878"/>
            <a:ext cx="3348739" cy="2545044"/>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100" dirty="0">
              <a:solidFill>
                <a:schemeClr val="tx1"/>
              </a:solidFill>
            </a:endParaRPr>
          </a:p>
        </p:txBody>
      </p:sp>
      <p:pic>
        <p:nvPicPr>
          <p:cNvPr id="5" name="Picture 2" descr="lisa.lims | laboratory information and management system">
            <a:extLst>
              <a:ext uri="{FF2B5EF4-FFF2-40B4-BE49-F238E27FC236}">
                <a16:creationId xmlns:a16="http://schemas.microsoft.com/office/drawing/2014/main" id="{9D79BCC6-4CC3-44DA-99F2-4249AA679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673" y="4396636"/>
            <a:ext cx="679323" cy="7041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AABCA7E-7E72-4CE5-99DC-A9F9944C8E22}"/>
              </a:ext>
            </a:extLst>
          </p:cNvPr>
          <p:cNvSpPr/>
          <p:nvPr/>
        </p:nvSpPr>
        <p:spPr>
          <a:xfrm>
            <a:off x="5858529" y="2217921"/>
            <a:ext cx="1060522" cy="54696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Omni App Notification  API</a:t>
            </a:r>
            <a:endParaRPr lang="en-SG" sz="1000" dirty="0">
              <a:solidFill>
                <a:schemeClr val="tx1"/>
              </a:solidFill>
            </a:endParaRPr>
          </a:p>
        </p:txBody>
      </p:sp>
      <p:sp>
        <p:nvSpPr>
          <p:cNvPr id="7" name="Rectangle: Rounded Corners 6">
            <a:extLst>
              <a:ext uri="{FF2B5EF4-FFF2-40B4-BE49-F238E27FC236}">
                <a16:creationId xmlns:a16="http://schemas.microsoft.com/office/drawing/2014/main" id="{77BD5C8A-BB2B-48D9-A502-C4600B1D1D92}"/>
              </a:ext>
            </a:extLst>
          </p:cNvPr>
          <p:cNvSpPr/>
          <p:nvPr/>
        </p:nvSpPr>
        <p:spPr>
          <a:xfrm>
            <a:off x="4158513" y="2217920"/>
            <a:ext cx="1060522" cy="54696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Trigger Notification Workflow</a:t>
            </a:r>
            <a:endParaRPr lang="en-SG" sz="1000" dirty="0">
              <a:solidFill>
                <a:schemeClr val="bg2"/>
              </a:solidFill>
            </a:endParaRPr>
          </a:p>
        </p:txBody>
      </p:sp>
      <p:sp>
        <p:nvSpPr>
          <p:cNvPr id="8" name="Rectangle: Rounded Corners 7">
            <a:extLst>
              <a:ext uri="{FF2B5EF4-FFF2-40B4-BE49-F238E27FC236}">
                <a16:creationId xmlns:a16="http://schemas.microsoft.com/office/drawing/2014/main" id="{8EF6D9E5-1CDA-43BD-BA5F-8A038DEC556F}"/>
              </a:ext>
            </a:extLst>
          </p:cNvPr>
          <p:cNvSpPr/>
          <p:nvPr/>
        </p:nvSpPr>
        <p:spPr>
          <a:xfrm>
            <a:off x="7541541" y="1649401"/>
            <a:ext cx="925689" cy="37253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Workflow#1:Doctor</a:t>
            </a:r>
            <a:endParaRPr lang="en-SG" sz="1000" dirty="0">
              <a:solidFill>
                <a:schemeClr val="bg2"/>
              </a:solidFill>
            </a:endParaRPr>
          </a:p>
        </p:txBody>
      </p:sp>
      <p:sp>
        <p:nvSpPr>
          <p:cNvPr id="9" name="Rectangle: Rounded Corners 8">
            <a:extLst>
              <a:ext uri="{FF2B5EF4-FFF2-40B4-BE49-F238E27FC236}">
                <a16:creationId xmlns:a16="http://schemas.microsoft.com/office/drawing/2014/main" id="{31FB2FF2-747D-469D-B658-4C7F6C79FB53}"/>
              </a:ext>
            </a:extLst>
          </p:cNvPr>
          <p:cNvSpPr/>
          <p:nvPr/>
        </p:nvSpPr>
        <p:spPr>
          <a:xfrm>
            <a:off x="7541541" y="3042009"/>
            <a:ext cx="925689" cy="37253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Workflow#2:LabAsst</a:t>
            </a:r>
            <a:endParaRPr lang="en-SG" sz="1000" dirty="0">
              <a:solidFill>
                <a:schemeClr val="bg2"/>
              </a:solidFill>
            </a:endParaRPr>
          </a:p>
        </p:txBody>
      </p:sp>
      <p:pic>
        <p:nvPicPr>
          <p:cNvPr id="10" name="Graphic 9">
            <a:extLst>
              <a:ext uri="{FF2B5EF4-FFF2-40B4-BE49-F238E27FC236}">
                <a16:creationId xmlns:a16="http://schemas.microsoft.com/office/drawing/2014/main" id="{37E9145C-5244-492C-8227-FB1435C958DA}"/>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8430" y="2008682"/>
            <a:ext cx="546961" cy="546961"/>
          </a:xfrm>
          <a:prstGeom prst="rect">
            <a:avLst/>
          </a:prstGeom>
        </p:spPr>
      </p:pic>
      <p:cxnSp>
        <p:nvCxnSpPr>
          <p:cNvPr id="11" name="Straight Arrow Connector 10">
            <a:extLst>
              <a:ext uri="{FF2B5EF4-FFF2-40B4-BE49-F238E27FC236}">
                <a16:creationId xmlns:a16="http://schemas.microsoft.com/office/drawing/2014/main" id="{EDBAA06F-B0C1-4A30-8264-6C639B626022}"/>
              </a:ext>
            </a:extLst>
          </p:cNvPr>
          <p:cNvCxnSpPr>
            <a:cxnSpLocks/>
            <a:stCxn id="7" idx="3"/>
            <a:endCxn id="6" idx="1"/>
          </p:cNvCxnSpPr>
          <p:nvPr/>
        </p:nvCxnSpPr>
        <p:spPr>
          <a:xfrm>
            <a:off x="5219035" y="2491401"/>
            <a:ext cx="6394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2E17CAC3-1A48-4EDA-99FD-0676EC6BF522}"/>
              </a:ext>
            </a:extLst>
          </p:cNvPr>
          <p:cNvCxnSpPr>
            <a:stCxn id="6" idx="3"/>
            <a:endCxn id="8" idx="1"/>
          </p:cNvCxnSpPr>
          <p:nvPr/>
        </p:nvCxnSpPr>
        <p:spPr>
          <a:xfrm flipV="1">
            <a:off x="6919051" y="1835668"/>
            <a:ext cx="622490" cy="655733"/>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D9232E8F-02BD-4581-9761-961607266B3A}"/>
              </a:ext>
            </a:extLst>
          </p:cNvPr>
          <p:cNvCxnSpPr>
            <a:stCxn id="6" idx="3"/>
            <a:endCxn id="9" idx="1"/>
          </p:cNvCxnSpPr>
          <p:nvPr/>
        </p:nvCxnSpPr>
        <p:spPr>
          <a:xfrm>
            <a:off x="6919051" y="2491401"/>
            <a:ext cx="622490" cy="73687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4D4CABCA-C0E9-4C4A-9C78-1F74D8FC37F5}"/>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83570" y="1371572"/>
            <a:ext cx="546961" cy="546961"/>
          </a:xfrm>
          <a:prstGeom prst="rect">
            <a:avLst/>
          </a:prstGeom>
        </p:spPr>
      </p:pic>
      <p:pic>
        <p:nvPicPr>
          <p:cNvPr id="15" name="Graphic 14">
            <a:extLst>
              <a:ext uri="{FF2B5EF4-FFF2-40B4-BE49-F238E27FC236}">
                <a16:creationId xmlns:a16="http://schemas.microsoft.com/office/drawing/2014/main" id="{1129D50E-7E2B-40FF-8147-30FC03B5851E}"/>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85709" y="2778246"/>
            <a:ext cx="546961" cy="546961"/>
          </a:xfrm>
          <a:prstGeom prst="rect">
            <a:avLst/>
          </a:prstGeom>
        </p:spPr>
      </p:pic>
      <p:sp>
        <p:nvSpPr>
          <p:cNvPr id="16" name="TextBox 15">
            <a:extLst>
              <a:ext uri="{FF2B5EF4-FFF2-40B4-BE49-F238E27FC236}">
                <a16:creationId xmlns:a16="http://schemas.microsoft.com/office/drawing/2014/main" id="{AEF1BC84-A52C-4C19-B936-1AF48A4E9334}"/>
              </a:ext>
            </a:extLst>
          </p:cNvPr>
          <p:cNvSpPr txBox="1"/>
          <p:nvPr/>
        </p:nvSpPr>
        <p:spPr>
          <a:xfrm>
            <a:off x="8606268" y="2282162"/>
            <a:ext cx="1373092" cy="369332"/>
          </a:xfrm>
          <a:prstGeom prst="rect">
            <a:avLst/>
          </a:prstGeom>
          <a:noFill/>
        </p:spPr>
        <p:txBody>
          <a:bodyPr wrap="square" rtlCol="0">
            <a:spAutoFit/>
          </a:bodyPr>
          <a:lstStyle/>
          <a:p>
            <a:r>
              <a:rPr lang="en-US" b="1" dirty="0"/>
              <a:t>OMNI App</a:t>
            </a:r>
            <a:endParaRPr lang="en-SG" b="1" dirty="0"/>
          </a:p>
        </p:txBody>
      </p:sp>
      <p:sp>
        <p:nvSpPr>
          <p:cNvPr id="17" name="Rounded Rectangle 136">
            <a:extLst>
              <a:ext uri="{FF2B5EF4-FFF2-40B4-BE49-F238E27FC236}">
                <a16:creationId xmlns:a16="http://schemas.microsoft.com/office/drawing/2014/main" id="{FBD512D6-6C58-40BD-A9F6-B914AD779888}"/>
              </a:ext>
            </a:extLst>
          </p:cNvPr>
          <p:cNvSpPr/>
          <p:nvPr/>
        </p:nvSpPr>
        <p:spPr>
          <a:xfrm>
            <a:off x="3819228" y="4882308"/>
            <a:ext cx="209116" cy="21846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3</a:t>
            </a:r>
          </a:p>
        </p:txBody>
      </p:sp>
      <p:sp>
        <p:nvSpPr>
          <p:cNvPr id="18" name="Rounded Rectangle 136">
            <a:extLst>
              <a:ext uri="{FF2B5EF4-FFF2-40B4-BE49-F238E27FC236}">
                <a16:creationId xmlns:a16="http://schemas.microsoft.com/office/drawing/2014/main" id="{2EA18556-117F-46D1-9247-D54640E77FCD}"/>
              </a:ext>
            </a:extLst>
          </p:cNvPr>
          <p:cNvSpPr/>
          <p:nvPr/>
        </p:nvSpPr>
        <p:spPr>
          <a:xfrm>
            <a:off x="7076692" y="2067574"/>
            <a:ext cx="335103" cy="18425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4a</a:t>
            </a:r>
          </a:p>
        </p:txBody>
      </p:sp>
      <p:sp>
        <p:nvSpPr>
          <p:cNvPr id="19" name="Rounded Rectangle 136">
            <a:extLst>
              <a:ext uri="{FF2B5EF4-FFF2-40B4-BE49-F238E27FC236}">
                <a16:creationId xmlns:a16="http://schemas.microsoft.com/office/drawing/2014/main" id="{B6DCDA3F-C5F9-4A16-90F5-4EBF7520593E}"/>
              </a:ext>
            </a:extLst>
          </p:cNvPr>
          <p:cNvSpPr/>
          <p:nvPr/>
        </p:nvSpPr>
        <p:spPr>
          <a:xfrm>
            <a:off x="4760549" y="1387558"/>
            <a:ext cx="209116" cy="21846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4</a:t>
            </a:r>
          </a:p>
        </p:txBody>
      </p:sp>
      <p:pic>
        <p:nvPicPr>
          <p:cNvPr id="21" name="Picture 2" descr="Folder Server Icon | Mac Folders 2 Iconset | Hopstarter">
            <a:extLst>
              <a:ext uri="{FF2B5EF4-FFF2-40B4-BE49-F238E27FC236}">
                <a16:creationId xmlns:a16="http://schemas.microsoft.com/office/drawing/2014/main" id="{A15BA543-5BDB-43CD-B571-B4CD29400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4287" y="5246832"/>
            <a:ext cx="531699" cy="5316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JMS[Java Message Service] Setup in IIB – EAI Dev by Ansuman.">
            <a:extLst>
              <a:ext uri="{FF2B5EF4-FFF2-40B4-BE49-F238E27FC236}">
                <a16:creationId xmlns:a16="http://schemas.microsoft.com/office/drawing/2014/main" id="{7E7A7FB5-05D6-4023-A682-5E16FDFFE5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1443" y="4430028"/>
            <a:ext cx="522717" cy="5227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Looping Arrows Vector Abstract Symbol, Conceptual Special Made 3 ...">
            <a:extLst>
              <a:ext uri="{FF2B5EF4-FFF2-40B4-BE49-F238E27FC236}">
                <a16:creationId xmlns:a16="http://schemas.microsoft.com/office/drawing/2014/main" id="{C387A4A3-E54C-4F60-A84B-B66DA38BD7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2880" y="3681120"/>
            <a:ext cx="502175" cy="50217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583A3B49-E580-4856-89FD-B8C9658E32E0}"/>
              </a:ext>
            </a:extLst>
          </p:cNvPr>
          <p:cNvSpPr/>
          <p:nvPr/>
        </p:nvSpPr>
        <p:spPr>
          <a:xfrm>
            <a:off x="2019165" y="3601521"/>
            <a:ext cx="970845" cy="25543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5" name="TextBox 24">
            <a:extLst>
              <a:ext uri="{FF2B5EF4-FFF2-40B4-BE49-F238E27FC236}">
                <a16:creationId xmlns:a16="http://schemas.microsoft.com/office/drawing/2014/main" id="{CBA8C13D-7A97-44CE-8679-9711D34576D5}"/>
              </a:ext>
            </a:extLst>
          </p:cNvPr>
          <p:cNvSpPr txBox="1"/>
          <p:nvPr/>
        </p:nvSpPr>
        <p:spPr>
          <a:xfrm>
            <a:off x="2141448" y="5761902"/>
            <a:ext cx="970845" cy="230832"/>
          </a:xfrm>
          <a:prstGeom prst="rect">
            <a:avLst/>
          </a:prstGeom>
          <a:noFill/>
        </p:spPr>
        <p:txBody>
          <a:bodyPr wrap="square" rtlCol="0">
            <a:spAutoFit/>
          </a:bodyPr>
          <a:lstStyle/>
          <a:p>
            <a:r>
              <a:rPr lang="en-US" sz="900" dirty="0"/>
              <a:t>File System</a:t>
            </a:r>
            <a:endParaRPr lang="en-SG" sz="900" dirty="0"/>
          </a:p>
        </p:txBody>
      </p:sp>
      <p:sp>
        <p:nvSpPr>
          <p:cNvPr id="26" name="TextBox 25">
            <a:extLst>
              <a:ext uri="{FF2B5EF4-FFF2-40B4-BE49-F238E27FC236}">
                <a16:creationId xmlns:a16="http://schemas.microsoft.com/office/drawing/2014/main" id="{81DAB564-0836-4334-808F-FC813219CA2E}"/>
              </a:ext>
            </a:extLst>
          </p:cNvPr>
          <p:cNvSpPr txBox="1"/>
          <p:nvPr/>
        </p:nvSpPr>
        <p:spPr>
          <a:xfrm>
            <a:off x="2198648" y="4929625"/>
            <a:ext cx="661749" cy="369332"/>
          </a:xfrm>
          <a:prstGeom prst="rect">
            <a:avLst/>
          </a:prstGeom>
          <a:noFill/>
        </p:spPr>
        <p:txBody>
          <a:bodyPr wrap="square" rtlCol="0">
            <a:spAutoFit/>
          </a:bodyPr>
          <a:lstStyle/>
          <a:p>
            <a:r>
              <a:rPr lang="en-US" sz="900" dirty="0"/>
              <a:t>Message </a:t>
            </a:r>
            <a:br>
              <a:rPr lang="en-US" sz="900" dirty="0"/>
            </a:br>
            <a:r>
              <a:rPr lang="en-US" sz="900" dirty="0"/>
              <a:t>Queue</a:t>
            </a:r>
            <a:endParaRPr lang="en-SG" sz="900" dirty="0"/>
          </a:p>
        </p:txBody>
      </p:sp>
      <p:sp>
        <p:nvSpPr>
          <p:cNvPr id="27" name="TextBox 26">
            <a:extLst>
              <a:ext uri="{FF2B5EF4-FFF2-40B4-BE49-F238E27FC236}">
                <a16:creationId xmlns:a16="http://schemas.microsoft.com/office/drawing/2014/main" id="{6C8B23FB-F4A8-4F13-9294-010A3BB6B78B}"/>
              </a:ext>
            </a:extLst>
          </p:cNvPr>
          <p:cNvSpPr txBox="1"/>
          <p:nvPr/>
        </p:nvSpPr>
        <p:spPr>
          <a:xfrm>
            <a:off x="2078752" y="4120545"/>
            <a:ext cx="1207130" cy="230832"/>
          </a:xfrm>
          <a:prstGeom prst="rect">
            <a:avLst/>
          </a:prstGeom>
          <a:noFill/>
        </p:spPr>
        <p:txBody>
          <a:bodyPr wrap="square" rtlCol="0">
            <a:spAutoFit/>
          </a:bodyPr>
          <a:lstStyle/>
          <a:p>
            <a:r>
              <a:rPr lang="en-US" sz="900" dirty="0"/>
              <a:t>Polling Service</a:t>
            </a:r>
            <a:endParaRPr lang="en-SG" sz="900" dirty="0"/>
          </a:p>
        </p:txBody>
      </p:sp>
      <p:sp>
        <p:nvSpPr>
          <p:cNvPr id="28" name="TextBox 27">
            <a:extLst>
              <a:ext uri="{FF2B5EF4-FFF2-40B4-BE49-F238E27FC236}">
                <a16:creationId xmlns:a16="http://schemas.microsoft.com/office/drawing/2014/main" id="{26759C47-E702-4F3A-822C-0486F289365A}"/>
              </a:ext>
            </a:extLst>
          </p:cNvPr>
          <p:cNvSpPr txBox="1"/>
          <p:nvPr/>
        </p:nvSpPr>
        <p:spPr>
          <a:xfrm>
            <a:off x="324492" y="5288500"/>
            <a:ext cx="1025810" cy="415498"/>
          </a:xfrm>
          <a:prstGeom prst="rect">
            <a:avLst/>
          </a:prstGeom>
          <a:noFill/>
        </p:spPr>
        <p:txBody>
          <a:bodyPr wrap="square" rtlCol="0">
            <a:spAutoFit/>
          </a:bodyPr>
          <a:lstStyle/>
          <a:p>
            <a:r>
              <a:rPr lang="en-US" sz="1050" b="1" dirty="0"/>
              <a:t>Enterprise </a:t>
            </a:r>
          </a:p>
          <a:p>
            <a:r>
              <a:rPr lang="en-US" sz="1050" b="1" dirty="0"/>
              <a:t>Systems</a:t>
            </a:r>
            <a:endParaRPr lang="en-SG" sz="1050" b="1" dirty="0"/>
          </a:p>
        </p:txBody>
      </p:sp>
      <p:sp>
        <p:nvSpPr>
          <p:cNvPr id="30" name="Rectangle: Rounded Corners 29">
            <a:extLst>
              <a:ext uri="{FF2B5EF4-FFF2-40B4-BE49-F238E27FC236}">
                <a16:creationId xmlns:a16="http://schemas.microsoft.com/office/drawing/2014/main" id="{5736DA6B-9AE4-414C-AEF1-A13C86368AF6}"/>
              </a:ext>
            </a:extLst>
          </p:cNvPr>
          <p:cNvSpPr/>
          <p:nvPr/>
        </p:nvSpPr>
        <p:spPr>
          <a:xfrm>
            <a:off x="2902421" y="4299230"/>
            <a:ext cx="848218" cy="1151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Enterprise</a:t>
            </a:r>
          </a:p>
          <a:p>
            <a:pPr algn="ctr"/>
            <a:r>
              <a:rPr lang="en-US" sz="1000" dirty="0"/>
              <a:t>System</a:t>
            </a:r>
          </a:p>
          <a:p>
            <a:pPr algn="ctr"/>
            <a:r>
              <a:rPr lang="en-US" sz="1000" dirty="0"/>
              <a:t>Listener</a:t>
            </a:r>
          </a:p>
        </p:txBody>
      </p:sp>
      <p:sp>
        <p:nvSpPr>
          <p:cNvPr id="36" name="Rounded Rectangle 136">
            <a:extLst>
              <a:ext uri="{FF2B5EF4-FFF2-40B4-BE49-F238E27FC236}">
                <a16:creationId xmlns:a16="http://schemas.microsoft.com/office/drawing/2014/main" id="{89F202AD-1DBD-43B1-AB4D-66C75CD3B2D9}"/>
              </a:ext>
            </a:extLst>
          </p:cNvPr>
          <p:cNvSpPr/>
          <p:nvPr/>
        </p:nvSpPr>
        <p:spPr>
          <a:xfrm>
            <a:off x="1755717" y="3039490"/>
            <a:ext cx="209116" cy="21846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2</a:t>
            </a:r>
          </a:p>
        </p:txBody>
      </p:sp>
      <p:sp>
        <p:nvSpPr>
          <p:cNvPr id="42" name="Rectangle: Rounded Corners 41">
            <a:extLst>
              <a:ext uri="{FF2B5EF4-FFF2-40B4-BE49-F238E27FC236}">
                <a16:creationId xmlns:a16="http://schemas.microsoft.com/office/drawing/2014/main" id="{429F0C26-298D-431A-9903-932D8EB109C1}"/>
              </a:ext>
            </a:extLst>
          </p:cNvPr>
          <p:cNvSpPr/>
          <p:nvPr/>
        </p:nvSpPr>
        <p:spPr>
          <a:xfrm>
            <a:off x="5936597" y="4182472"/>
            <a:ext cx="1191299" cy="72562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2"/>
                </a:solidFill>
              </a:rPr>
              <a:t>Broadcast Notification Service</a:t>
            </a:r>
            <a:endParaRPr lang="en-SG" sz="1000" dirty="0">
              <a:solidFill>
                <a:schemeClr val="bg2"/>
              </a:solidFill>
            </a:endParaRPr>
          </a:p>
        </p:txBody>
      </p:sp>
      <p:pic>
        <p:nvPicPr>
          <p:cNvPr id="1034" name="Picture 10" descr="Klinika - Clinic Management System for Doctors">
            <a:extLst>
              <a:ext uri="{FF2B5EF4-FFF2-40B4-BE49-F238E27FC236}">
                <a16:creationId xmlns:a16="http://schemas.microsoft.com/office/drawing/2014/main" id="{9E6708D7-AED3-4653-A0E8-449EDDF57C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906" y="3467378"/>
            <a:ext cx="679324" cy="67932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tient Medical Record Icon Flat Design Royalty Free Vector">
            <a:extLst>
              <a:ext uri="{FF2B5EF4-FFF2-40B4-BE49-F238E27FC236}">
                <a16:creationId xmlns:a16="http://schemas.microsoft.com/office/drawing/2014/main" id="{B4512CFA-542E-410D-B5F7-E8EC418B884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7935"/>
          <a:stretch/>
        </p:blipFill>
        <p:spPr bwMode="auto">
          <a:xfrm>
            <a:off x="349673" y="2598509"/>
            <a:ext cx="679323" cy="67545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Web timesheets | ТОО «Надир»">
            <a:extLst>
              <a:ext uri="{FF2B5EF4-FFF2-40B4-BE49-F238E27FC236}">
                <a16:creationId xmlns:a16="http://schemas.microsoft.com/office/drawing/2014/main" id="{6E954ED7-69FB-45AA-BFC5-8D9B185F1A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390" y="1662116"/>
            <a:ext cx="829284" cy="829284"/>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Doctor Icon of Flat style - Available in SVG, PNG, EPS, AI &amp; Icon ...">
            <a:extLst>
              <a:ext uri="{FF2B5EF4-FFF2-40B4-BE49-F238E27FC236}">
                <a16:creationId xmlns:a16="http://schemas.microsoft.com/office/drawing/2014/main" id="{656A7AF7-C5D3-4E56-A5CD-2B5FD71CBB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2674" y="1996115"/>
            <a:ext cx="401596" cy="401596"/>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22C585BC-666E-45AA-8D56-C91A2C73CFC3}"/>
              </a:ext>
            </a:extLst>
          </p:cNvPr>
          <p:cNvSpPr/>
          <p:nvPr/>
        </p:nvSpPr>
        <p:spPr>
          <a:xfrm>
            <a:off x="201704" y="1569500"/>
            <a:ext cx="1148598" cy="3719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59" name="Graphic 58">
            <a:extLst>
              <a:ext uri="{FF2B5EF4-FFF2-40B4-BE49-F238E27FC236}">
                <a16:creationId xmlns:a16="http://schemas.microsoft.com/office/drawing/2014/main" id="{7BD844DB-4E6C-4FD4-8873-34A4BDCA8491}"/>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0426" y="4136918"/>
            <a:ext cx="546961" cy="546961"/>
          </a:xfrm>
          <a:prstGeom prst="rect">
            <a:avLst/>
          </a:prstGeom>
        </p:spPr>
      </p:pic>
      <p:pic>
        <p:nvPicPr>
          <p:cNvPr id="61" name="Graphic 60">
            <a:extLst>
              <a:ext uri="{FF2B5EF4-FFF2-40B4-BE49-F238E27FC236}">
                <a16:creationId xmlns:a16="http://schemas.microsoft.com/office/drawing/2014/main" id="{F8C2F65E-54A8-429E-B84C-7E1352ED3A1C}"/>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14934" y="4465557"/>
            <a:ext cx="498203" cy="498203"/>
          </a:xfrm>
          <a:prstGeom prst="rect">
            <a:avLst/>
          </a:prstGeom>
        </p:spPr>
      </p:pic>
      <p:pic>
        <p:nvPicPr>
          <p:cNvPr id="1060" name="Picture 36" descr="Download Cell Phone Icon Png - Transparent PNG -() png images ...">
            <a:extLst>
              <a:ext uri="{FF2B5EF4-FFF2-40B4-BE49-F238E27FC236}">
                <a16:creationId xmlns:a16="http://schemas.microsoft.com/office/drawing/2014/main" id="{CF07779B-2902-4805-A275-0FAEECA505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46624" y="4063535"/>
            <a:ext cx="1295933" cy="90011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4" descr="Message notification twitter icon - Twitter Ui">
            <a:extLst>
              <a:ext uri="{FF2B5EF4-FFF2-40B4-BE49-F238E27FC236}">
                <a16:creationId xmlns:a16="http://schemas.microsoft.com/office/drawing/2014/main" id="{05F244E5-D013-4D8D-A3DD-0DB94440E05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05629" y="3624161"/>
            <a:ext cx="546961" cy="54696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Broadcast Icons - Download Free Vector Icons | Noun Project">
            <a:extLst>
              <a:ext uri="{FF2B5EF4-FFF2-40B4-BE49-F238E27FC236}">
                <a16:creationId xmlns:a16="http://schemas.microsoft.com/office/drawing/2014/main" id="{4A5090E2-F8A0-4AA3-B1ED-EC66F710DF3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19093" y="3975783"/>
            <a:ext cx="545438" cy="545438"/>
          </a:xfrm>
          <a:prstGeom prst="rect">
            <a:avLst/>
          </a:prstGeom>
          <a:noFill/>
          <a:extLst>
            <a:ext uri="{909E8E84-426E-40DD-AFC4-6F175D3DCCD1}">
              <a14:hiddenFill xmlns:a14="http://schemas.microsoft.com/office/drawing/2010/main">
                <a:solidFill>
                  <a:srgbClr val="FFFFFF"/>
                </a:solidFill>
              </a14:hiddenFill>
            </a:ext>
          </a:extLst>
        </p:spPr>
      </p:pic>
      <p:sp>
        <p:nvSpPr>
          <p:cNvPr id="41" name="Arrow: Left 40">
            <a:extLst>
              <a:ext uri="{FF2B5EF4-FFF2-40B4-BE49-F238E27FC236}">
                <a16:creationId xmlns:a16="http://schemas.microsoft.com/office/drawing/2014/main" id="{B922B27E-2876-4522-8DD0-7FF92E2F29BB}"/>
              </a:ext>
            </a:extLst>
          </p:cNvPr>
          <p:cNvSpPr/>
          <p:nvPr/>
        </p:nvSpPr>
        <p:spPr>
          <a:xfrm>
            <a:off x="1398336" y="3511740"/>
            <a:ext cx="563859" cy="3408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3" name="Arrow: Right 42">
            <a:extLst>
              <a:ext uri="{FF2B5EF4-FFF2-40B4-BE49-F238E27FC236}">
                <a16:creationId xmlns:a16="http://schemas.microsoft.com/office/drawing/2014/main" id="{C913B9CA-71DC-4565-877B-F9800D244051}"/>
              </a:ext>
            </a:extLst>
          </p:cNvPr>
          <p:cNvSpPr/>
          <p:nvPr/>
        </p:nvSpPr>
        <p:spPr>
          <a:xfrm>
            <a:off x="1412332" y="2304199"/>
            <a:ext cx="2699112" cy="331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46" name="Connector: Elbow 45">
            <a:extLst>
              <a:ext uri="{FF2B5EF4-FFF2-40B4-BE49-F238E27FC236}">
                <a16:creationId xmlns:a16="http://schemas.microsoft.com/office/drawing/2014/main" id="{00AD85C0-4E25-4B0A-83F3-1B6DA3697607}"/>
              </a:ext>
            </a:extLst>
          </p:cNvPr>
          <p:cNvCxnSpPr>
            <a:cxnSpLocks/>
            <a:stCxn id="7" idx="2"/>
            <a:endCxn id="42" idx="1"/>
          </p:cNvCxnSpPr>
          <p:nvPr/>
        </p:nvCxnSpPr>
        <p:spPr>
          <a:xfrm rot="16200000" flipH="1">
            <a:off x="4422484" y="3031170"/>
            <a:ext cx="1780403" cy="124782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CB332F90-0E92-4818-B9C0-127AC5CDFEE1}"/>
              </a:ext>
            </a:extLst>
          </p:cNvPr>
          <p:cNvCxnSpPr>
            <a:stCxn id="8" idx="0"/>
            <a:endCxn id="40" idx="0"/>
          </p:cNvCxnSpPr>
          <p:nvPr/>
        </p:nvCxnSpPr>
        <p:spPr>
          <a:xfrm rot="16200000" flipV="1">
            <a:off x="4350245" y="-2004741"/>
            <a:ext cx="79901" cy="7228383"/>
          </a:xfrm>
          <a:prstGeom prst="bentConnector3">
            <a:avLst>
              <a:gd name="adj1" fmla="val 105014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Rounded Rectangle 136">
            <a:extLst>
              <a:ext uri="{FF2B5EF4-FFF2-40B4-BE49-F238E27FC236}">
                <a16:creationId xmlns:a16="http://schemas.microsoft.com/office/drawing/2014/main" id="{3C841956-6EBD-4608-A784-778C6AF5BD0F}"/>
              </a:ext>
            </a:extLst>
          </p:cNvPr>
          <p:cNvSpPr/>
          <p:nvPr/>
        </p:nvSpPr>
        <p:spPr>
          <a:xfrm>
            <a:off x="1413164" y="1776452"/>
            <a:ext cx="209116" cy="21846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a:t>
            </a:r>
          </a:p>
        </p:txBody>
      </p:sp>
      <p:sp>
        <p:nvSpPr>
          <p:cNvPr id="56" name="Arrow: Bent-Up 55">
            <a:extLst>
              <a:ext uri="{FF2B5EF4-FFF2-40B4-BE49-F238E27FC236}">
                <a16:creationId xmlns:a16="http://schemas.microsoft.com/office/drawing/2014/main" id="{2BC853D3-056B-47FF-895F-E8570DEE73C2}"/>
              </a:ext>
            </a:extLst>
          </p:cNvPr>
          <p:cNvSpPr/>
          <p:nvPr/>
        </p:nvSpPr>
        <p:spPr>
          <a:xfrm>
            <a:off x="3806591" y="2845600"/>
            <a:ext cx="636495" cy="192547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8" name="TextBox 57">
            <a:extLst>
              <a:ext uri="{FF2B5EF4-FFF2-40B4-BE49-F238E27FC236}">
                <a16:creationId xmlns:a16="http://schemas.microsoft.com/office/drawing/2014/main" id="{82736A7D-9AE8-44B1-A560-0DCCD3B44B2E}"/>
              </a:ext>
            </a:extLst>
          </p:cNvPr>
          <p:cNvSpPr txBox="1"/>
          <p:nvPr/>
        </p:nvSpPr>
        <p:spPr>
          <a:xfrm>
            <a:off x="1592488" y="1776452"/>
            <a:ext cx="1737782" cy="646331"/>
          </a:xfrm>
          <a:prstGeom prst="rect">
            <a:avLst/>
          </a:prstGeom>
          <a:noFill/>
        </p:spPr>
        <p:txBody>
          <a:bodyPr wrap="square" rtlCol="0">
            <a:spAutoFit/>
          </a:bodyPr>
          <a:lstStyle/>
          <a:p>
            <a:r>
              <a:rPr lang="en-US" sz="900" b="1" u="sng" dirty="0"/>
              <a:t>API Integration: Out of Box</a:t>
            </a:r>
          </a:p>
          <a:p>
            <a:r>
              <a:rPr lang="en-US" sz="900" dirty="0"/>
              <a:t>Any Enterprise system can directly invoke the Workflow API with data</a:t>
            </a:r>
            <a:endParaRPr lang="en-SG" sz="900" dirty="0"/>
          </a:p>
        </p:txBody>
      </p:sp>
      <p:sp>
        <p:nvSpPr>
          <p:cNvPr id="84" name="TextBox 83">
            <a:extLst>
              <a:ext uri="{FF2B5EF4-FFF2-40B4-BE49-F238E27FC236}">
                <a16:creationId xmlns:a16="http://schemas.microsoft.com/office/drawing/2014/main" id="{D360AE9D-9C3E-427F-989C-ED34C60E2B04}"/>
              </a:ext>
            </a:extLst>
          </p:cNvPr>
          <p:cNvSpPr txBox="1"/>
          <p:nvPr/>
        </p:nvSpPr>
        <p:spPr>
          <a:xfrm>
            <a:off x="1966940" y="2990778"/>
            <a:ext cx="1737782" cy="646331"/>
          </a:xfrm>
          <a:prstGeom prst="rect">
            <a:avLst/>
          </a:prstGeom>
          <a:noFill/>
        </p:spPr>
        <p:txBody>
          <a:bodyPr wrap="square" rtlCol="0">
            <a:spAutoFit/>
          </a:bodyPr>
          <a:lstStyle/>
          <a:p>
            <a:r>
              <a:rPr lang="en-US" sz="900" b="1" u="sng" dirty="0"/>
              <a:t>Listener Service: Road Map</a:t>
            </a:r>
          </a:p>
          <a:p>
            <a:r>
              <a:rPr lang="en-US" sz="900" dirty="0"/>
              <a:t>Listener service will integrate with different other enterprise systems </a:t>
            </a:r>
            <a:endParaRPr lang="en-SG" sz="900" dirty="0"/>
          </a:p>
        </p:txBody>
      </p:sp>
      <p:sp>
        <p:nvSpPr>
          <p:cNvPr id="85" name="TextBox 84">
            <a:extLst>
              <a:ext uri="{FF2B5EF4-FFF2-40B4-BE49-F238E27FC236}">
                <a16:creationId xmlns:a16="http://schemas.microsoft.com/office/drawing/2014/main" id="{05CC6B0C-C4AD-4E4F-883B-636FDA5D1F6F}"/>
              </a:ext>
            </a:extLst>
          </p:cNvPr>
          <p:cNvSpPr txBox="1"/>
          <p:nvPr/>
        </p:nvSpPr>
        <p:spPr>
          <a:xfrm>
            <a:off x="4112702" y="4838572"/>
            <a:ext cx="1519784" cy="1754326"/>
          </a:xfrm>
          <a:prstGeom prst="rect">
            <a:avLst/>
          </a:prstGeom>
          <a:noFill/>
        </p:spPr>
        <p:txBody>
          <a:bodyPr wrap="square" rtlCol="0">
            <a:spAutoFit/>
          </a:bodyPr>
          <a:lstStyle/>
          <a:p>
            <a:r>
              <a:rPr lang="en-US" sz="900" b="1" u="sng" dirty="0"/>
              <a:t>Configurable Invoker: Road Map</a:t>
            </a:r>
          </a:p>
          <a:p>
            <a:r>
              <a:rPr lang="en-US" sz="900" dirty="0"/>
              <a:t>Listener service will invoke Workflow service with inputs required.</a:t>
            </a:r>
          </a:p>
          <a:p>
            <a:endParaRPr lang="en-US" sz="900" dirty="0"/>
          </a:p>
          <a:p>
            <a:r>
              <a:rPr lang="en-US" sz="900" dirty="0"/>
              <a:t>More data set can be handled that can be leveraged to set more rules in Workflow for further processing without changing interface.</a:t>
            </a:r>
          </a:p>
        </p:txBody>
      </p:sp>
      <p:sp>
        <p:nvSpPr>
          <p:cNvPr id="86" name="TextBox 85">
            <a:extLst>
              <a:ext uri="{FF2B5EF4-FFF2-40B4-BE49-F238E27FC236}">
                <a16:creationId xmlns:a16="http://schemas.microsoft.com/office/drawing/2014/main" id="{5E968AA3-DB15-4D91-BB0E-46AA74495156}"/>
              </a:ext>
            </a:extLst>
          </p:cNvPr>
          <p:cNvSpPr txBox="1"/>
          <p:nvPr/>
        </p:nvSpPr>
        <p:spPr>
          <a:xfrm>
            <a:off x="4958895" y="1282661"/>
            <a:ext cx="1738353" cy="784830"/>
          </a:xfrm>
          <a:prstGeom prst="rect">
            <a:avLst/>
          </a:prstGeom>
          <a:noFill/>
        </p:spPr>
        <p:txBody>
          <a:bodyPr wrap="square" rtlCol="0">
            <a:spAutoFit/>
          </a:bodyPr>
          <a:lstStyle/>
          <a:p>
            <a:r>
              <a:rPr lang="en-US" sz="900" b="1" u="sng" dirty="0"/>
              <a:t>Configurable Workflow: Out of Box</a:t>
            </a:r>
          </a:p>
          <a:p>
            <a:r>
              <a:rPr lang="en-US" sz="900" dirty="0"/>
              <a:t>Workflow can process the data and invoke respective systems to send notification</a:t>
            </a:r>
          </a:p>
        </p:txBody>
      </p:sp>
      <p:sp>
        <p:nvSpPr>
          <p:cNvPr id="87" name="TextBox 86">
            <a:extLst>
              <a:ext uri="{FF2B5EF4-FFF2-40B4-BE49-F238E27FC236}">
                <a16:creationId xmlns:a16="http://schemas.microsoft.com/office/drawing/2014/main" id="{3CB96212-07C2-43B4-9E9B-7A02A7B60C30}"/>
              </a:ext>
            </a:extLst>
          </p:cNvPr>
          <p:cNvSpPr txBox="1"/>
          <p:nvPr/>
        </p:nvSpPr>
        <p:spPr>
          <a:xfrm>
            <a:off x="4746038" y="3278355"/>
            <a:ext cx="1738353" cy="784830"/>
          </a:xfrm>
          <a:prstGeom prst="rect">
            <a:avLst/>
          </a:prstGeom>
          <a:noFill/>
        </p:spPr>
        <p:txBody>
          <a:bodyPr wrap="square" rtlCol="0">
            <a:spAutoFit/>
          </a:bodyPr>
          <a:lstStyle/>
          <a:p>
            <a:r>
              <a:rPr lang="en-US" sz="900" b="1" u="sng" dirty="0"/>
              <a:t>Broadcast Messaging Service: Out of Box</a:t>
            </a:r>
          </a:p>
          <a:p>
            <a:r>
              <a:rPr lang="en-US" sz="900" dirty="0"/>
              <a:t>Based on workflow logic, broadcast notification service is triggered</a:t>
            </a:r>
          </a:p>
        </p:txBody>
      </p:sp>
      <p:sp>
        <p:nvSpPr>
          <p:cNvPr id="89" name="TextBox 88">
            <a:extLst>
              <a:ext uri="{FF2B5EF4-FFF2-40B4-BE49-F238E27FC236}">
                <a16:creationId xmlns:a16="http://schemas.microsoft.com/office/drawing/2014/main" id="{0C214E6D-5E02-4FB2-999C-E65A9E4FC98F}"/>
              </a:ext>
            </a:extLst>
          </p:cNvPr>
          <p:cNvSpPr txBox="1"/>
          <p:nvPr/>
        </p:nvSpPr>
        <p:spPr>
          <a:xfrm>
            <a:off x="6207515" y="5032473"/>
            <a:ext cx="1738353" cy="784830"/>
          </a:xfrm>
          <a:prstGeom prst="rect">
            <a:avLst/>
          </a:prstGeom>
          <a:noFill/>
        </p:spPr>
        <p:txBody>
          <a:bodyPr wrap="square" rtlCol="0">
            <a:spAutoFit/>
          </a:bodyPr>
          <a:lstStyle/>
          <a:p>
            <a:r>
              <a:rPr lang="en-US" sz="900" b="1" u="sng" dirty="0"/>
              <a:t>Scheduled Notification: Out of Box</a:t>
            </a:r>
          </a:p>
          <a:p>
            <a:r>
              <a:rPr lang="en-US" sz="900" dirty="0"/>
              <a:t>Notification service can schedule or send immediate notification to the contacts</a:t>
            </a:r>
          </a:p>
        </p:txBody>
      </p:sp>
      <p:sp>
        <p:nvSpPr>
          <p:cNvPr id="90" name="Rounded Rectangle 136">
            <a:extLst>
              <a:ext uri="{FF2B5EF4-FFF2-40B4-BE49-F238E27FC236}">
                <a16:creationId xmlns:a16="http://schemas.microsoft.com/office/drawing/2014/main" id="{811E7CAB-BA5C-4231-B765-C3F9E5A5DD70}"/>
              </a:ext>
            </a:extLst>
          </p:cNvPr>
          <p:cNvSpPr/>
          <p:nvPr/>
        </p:nvSpPr>
        <p:spPr>
          <a:xfrm>
            <a:off x="7091812" y="2728280"/>
            <a:ext cx="335103" cy="181672"/>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4b</a:t>
            </a:r>
          </a:p>
        </p:txBody>
      </p:sp>
      <p:sp>
        <p:nvSpPr>
          <p:cNvPr id="91" name="Rounded Rectangle 136">
            <a:extLst>
              <a:ext uri="{FF2B5EF4-FFF2-40B4-BE49-F238E27FC236}">
                <a16:creationId xmlns:a16="http://schemas.microsoft.com/office/drawing/2014/main" id="{7B9F7C82-DF5B-43CF-B21A-581CB88C48A5}"/>
              </a:ext>
            </a:extLst>
          </p:cNvPr>
          <p:cNvSpPr/>
          <p:nvPr/>
        </p:nvSpPr>
        <p:spPr>
          <a:xfrm>
            <a:off x="7897574" y="497185"/>
            <a:ext cx="209116" cy="21846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5</a:t>
            </a:r>
          </a:p>
        </p:txBody>
      </p:sp>
      <p:sp>
        <p:nvSpPr>
          <p:cNvPr id="92" name="TextBox 91">
            <a:extLst>
              <a:ext uri="{FF2B5EF4-FFF2-40B4-BE49-F238E27FC236}">
                <a16:creationId xmlns:a16="http://schemas.microsoft.com/office/drawing/2014/main" id="{7884375A-E2F4-4986-AAA9-37E78B15808D}"/>
              </a:ext>
            </a:extLst>
          </p:cNvPr>
          <p:cNvSpPr txBox="1"/>
          <p:nvPr/>
        </p:nvSpPr>
        <p:spPr>
          <a:xfrm>
            <a:off x="8106690" y="402781"/>
            <a:ext cx="2230006" cy="784830"/>
          </a:xfrm>
          <a:prstGeom prst="rect">
            <a:avLst/>
          </a:prstGeom>
          <a:noFill/>
        </p:spPr>
        <p:txBody>
          <a:bodyPr wrap="square" rtlCol="0">
            <a:spAutoFit/>
          </a:bodyPr>
          <a:lstStyle/>
          <a:p>
            <a:r>
              <a:rPr lang="en-US" sz="900" b="1" u="sng" dirty="0"/>
              <a:t>Response Handling Service (API): Out of Box</a:t>
            </a:r>
          </a:p>
          <a:p>
            <a:r>
              <a:rPr lang="en-US" sz="900" dirty="0"/>
              <a:t>All the data approved/submitted by the doctor is pushed to the enterprise system using the respective API</a:t>
            </a:r>
          </a:p>
        </p:txBody>
      </p:sp>
      <p:sp>
        <p:nvSpPr>
          <p:cNvPr id="93" name="Rounded Rectangle 136">
            <a:extLst>
              <a:ext uri="{FF2B5EF4-FFF2-40B4-BE49-F238E27FC236}">
                <a16:creationId xmlns:a16="http://schemas.microsoft.com/office/drawing/2014/main" id="{AFDA0170-F4A1-4D6C-9D97-6C0AE197FB89}"/>
              </a:ext>
            </a:extLst>
          </p:cNvPr>
          <p:cNvSpPr/>
          <p:nvPr/>
        </p:nvSpPr>
        <p:spPr>
          <a:xfrm>
            <a:off x="4584216" y="3358145"/>
            <a:ext cx="209116" cy="21846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6</a:t>
            </a:r>
          </a:p>
        </p:txBody>
      </p:sp>
      <p:sp>
        <p:nvSpPr>
          <p:cNvPr id="94" name="Rounded Rectangle 136">
            <a:extLst>
              <a:ext uri="{FF2B5EF4-FFF2-40B4-BE49-F238E27FC236}">
                <a16:creationId xmlns:a16="http://schemas.microsoft.com/office/drawing/2014/main" id="{DFC8BC2D-6124-40EB-BA0D-868750430720}"/>
              </a:ext>
            </a:extLst>
          </p:cNvPr>
          <p:cNvSpPr/>
          <p:nvPr/>
        </p:nvSpPr>
        <p:spPr>
          <a:xfrm>
            <a:off x="5967640" y="5081583"/>
            <a:ext cx="209116" cy="21846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7</a:t>
            </a:r>
          </a:p>
        </p:txBody>
      </p:sp>
      <p:sp>
        <p:nvSpPr>
          <p:cNvPr id="2" name="TextBox 1">
            <a:extLst>
              <a:ext uri="{FF2B5EF4-FFF2-40B4-BE49-F238E27FC236}">
                <a16:creationId xmlns:a16="http://schemas.microsoft.com/office/drawing/2014/main" id="{13ACCA3B-A9CE-491C-B6F3-4D60D92F14C1}"/>
              </a:ext>
            </a:extLst>
          </p:cNvPr>
          <p:cNvSpPr txBox="1"/>
          <p:nvPr/>
        </p:nvSpPr>
        <p:spPr>
          <a:xfrm>
            <a:off x="2206660" y="83440"/>
            <a:ext cx="6833672" cy="371176"/>
          </a:xfrm>
          <a:prstGeom prst="rect">
            <a:avLst/>
          </a:prstGeom>
        </p:spPr>
        <p:txBody>
          <a:bodyPr wrap="square" lIns="91440" tIns="45720" rIns="91440" bIns="45720" rtlCol="0">
            <a:noAutofit/>
          </a:bodyPr>
          <a:lstStyle/>
          <a:p>
            <a:pPr>
              <a:lnSpc>
                <a:spcPct val="105000"/>
              </a:lnSpc>
              <a:spcBef>
                <a:spcPts val="1000"/>
              </a:spcBef>
            </a:pPr>
            <a:r>
              <a:rPr lang="en-US" sz="2000" b="1" dirty="0">
                <a:solidFill>
                  <a:schemeClr val="tx1"/>
                </a:solidFill>
                <a:latin typeface="IBM Plex Sans" charset="0"/>
                <a:ea typeface="IBM Plex Sans" charset="0"/>
                <a:cs typeface="IBM Plex Sans" charset="0"/>
              </a:rPr>
              <a:t>Overall Design with Workflow and Broadcast Messaging</a:t>
            </a:r>
            <a:endParaRPr lang="en-SG" sz="2000" b="1" dirty="0" err="1">
              <a:solidFill>
                <a:schemeClr val="tx1"/>
              </a:solidFill>
              <a:latin typeface="IBM Plex Sans" charset="0"/>
              <a:ea typeface="IBM Plex Sans" charset="0"/>
              <a:cs typeface="IBM Plex Sans" charset="0"/>
            </a:endParaRPr>
          </a:p>
        </p:txBody>
      </p:sp>
      <p:sp>
        <p:nvSpPr>
          <p:cNvPr id="60" name="Rounded Rectangle 136">
            <a:extLst>
              <a:ext uri="{FF2B5EF4-FFF2-40B4-BE49-F238E27FC236}">
                <a16:creationId xmlns:a16="http://schemas.microsoft.com/office/drawing/2014/main" id="{8A67DA5E-A3B2-F04F-B881-C6B0D54753C6}"/>
              </a:ext>
            </a:extLst>
          </p:cNvPr>
          <p:cNvSpPr/>
          <p:nvPr/>
        </p:nvSpPr>
        <p:spPr>
          <a:xfrm>
            <a:off x="8783260" y="5744361"/>
            <a:ext cx="209116" cy="21846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a:t>
            </a:r>
          </a:p>
        </p:txBody>
      </p:sp>
      <p:sp>
        <p:nvSpPr>
          <p:cNvPr id="62" name="TextBox 61">
            <a:extLst>
              <a:ext uri="{FF2B5EF4-FFF2-40B4-BE49-F238E27FC236}">
                <a16:creationId xmlns:a16="http://schemas.microsoft.com/office/drawing/2014/main" id="{F2E062F4-B089-2C45-BB4B-C1562B5129CD}"/>
              </a:ext>
            </a:extLst>
          </p:cNvPr>
          <p:cNvSpPr txBox="1"/>
          <p:nvPr/>
        </p:nvSpPr>
        <p:spPr>
          <a:xfrm>
            <a:off x="11053183" y="3876553"/>
            <a:ext cx="1182003" cy="1338828"/>
          </a:xfrm>
          <a:prstGeom prst="rect">
            <a:avLst/>
          </a:prstGeom>
          <a:noFill/>
        </p:spPr>
        <p:txBody>
          <a:bodyPr wrap="square" rtlCol="0">
            <a:spAutoFit/>
          </a:bodyPr>
          <a:lstStyle/>
          <a:p>
            <a:r>
              <a:rPr lang="en-US" sz="900" b="1" u="sng" dirty="0"/>
              <a:t>Status and Results Log and Exception Reporting: Out of Box</a:t>
            </a:r>
          </a:p>
          <a:p>
            <a:r>
              <a:rPr lang="en-US" sz="900" dirty="0"/>
              <a:t>All notifications and process logs are maintained and reports etc. </a:t>
            </a:r>
          </a:p>
        </p:txBody>
      </p:sp>
      <p:sp>
        <p:nvSpPr>
          <p:cNvPr id="63" name="Rectangle: Rounded Corners 41">
            <a:extLst>
              <a:ext uri="{FF2B5EF4-FFF2-40B4-BE49-F238E27FC236}">
                <a16:creationId xmlns:a16="http://schemas.microsoft.com/office/drawing/2014/main" id="{43A40390-2A9C-B64F-8E5C-F44AF39267CF}"/>
              </a:ext>
            </a:extLst>
          </p:cNvPr>
          <p:cNvSpPr/>
          <p:nvPr/>
        </p:nvSpPr>
        <p:spPr>
          <a:xfrm>
            <a:off x="8164030" y="4227122"/>
            <a:ext cx="999105" cy="72562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2"/>
                </a:solidFill>
              </a:rPr>
              <a:t>SMS Gateway Manager</a:t>
            </a:r>
            <a:endParaRPr lang="en-SG" sz="1000" dirty="0">
              <a:solidFill>
                <a:schemeClr val="bg2"/>
              </a:solidFill>
            </a:endParaRPr>
          </a:p>
        </p:txBody>
      </p:sp>
      <p:sp>
        <p:nvSpPr>
          <p:cNvPr id="64" name="Rounded Rectangle 136">
            <a:extLst>
              <a:ext uri="{FF2B5EF4-FFF2-40B4-BE49-F238E27FC236}">
                <a16:creationId xmlns:a16="http://schemas.microsoft.com/office/drawing/2014/main" id="{59D4AB49-72BF-6748-89F6-F98158403669}"/>
              </a:ext>
            </a:extLst>
          </p:cNvPr>
          <p:cNvSpPr/>
          <p:nvPr/>
        </p:nvSpPr>
        <p:spPr>
          <a:xfrm>
            <a:off x="10838754" y="3928236"/>
            <a:ext cx="209116" cy="21846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8</a:t>
            </a:r>
          </a:p>
        </p:txBody>
      </p:sp>
      <p:sp>
        <p:nvSpPr>
          <p:cNvPr id="66" name="TextBox 65">
            <a:extLst>
              <a:ext uri="{FF2B5EF4-FFF2-40B4-BE49-F238E27FC236}">
                <a16:creationId xmlns:a16="http://schemas.microsoft.com/office/drawing/2014/main" id="{3F6EA83C-690F-A34E-A19D-9C07DF873991}"/>
              </a:ext>
            </a:extLst>
          </p:cNvPr>
          <p:cNvSpPr txBox="1"/>
          <p:nvPr/>
        </p:nvSpPr>
        <p:spPr>
          <a:xfrm>
            <a:off x="8974664" y="5632293"/>
            <a:ext cx="2009392" cy="784830"/>
          </a:xfrm>
          <a:prstGeom prst="rect">
            <a:avLst/>
          </a:prstGeom>
          <a:noFill/>
        </p:spPr>
        <p:txBody>
          <a:bodyPr wrap="square" rtlCol="0">
            <a:spAutoFit/>
          </a:bodyPr>
          <a:lstStyle/>
          <a:p>
            <a:r>
              <a:rPr lang="en-US" sz="900" b="1" u="sng" dirty="0"/>
              <a:t>Response Handling Service : Out of Box</a:t>
            </a:r>
          </a:p>
          <a:p>
            <a:r>
              <a:rPr lang="en-US" sz="900" dirty="0"/>
              <a:t>All the data approved/submitted by the patients is pushed to the enterprise system databases</a:t>
            </a:r>
          </a:p>
        </p:txBody>
      </p:sp>
      <p:pic>
        <p:nvPicPr>
          <p:cNvPr id="32" name="Graphic 31">
            <a:extLst>
              <a:ext uri="{FF2B5EF4-FFF2-40B4-BE49-F238E27FC236}">
                <a16:creationId xmlns:a16="http://schemas.microsoft.com/office/drawing/2014/main" id="{3B217ACC-5A75-4046-A1C3-350DE27A3A26}"/>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30531" y="4513590"/>
            <a:ext cx="498203" cy="498203"/>
          </a:xfrm>
          <a:prstGeom prst="rect">
            <a:avLst/>
          </a:prstGeom>
        </p:spPr>
      </p:pic>
      <p:cxnSp>
        <p:nvCxnSpPr>
          <p:cNvPr id="20" name="Straight Arrow Connector 19">
            <a:extLst>
              <a:ext uri="{FF2B5EF4-FFF2-40B4-BE49-F238E27FC236}">
                <a16:creationId xmlns:a16="http://schemas.microsoft.com/office/drawing/2014/main" id="{0B6D1B10-F838-47D3-9978-44E7FD4F4164}"/>
              </a:ext>
            </a:extLst>
          </p:cNvPr>
          <p:cNvCxnSpPr/>
          <p:nvPr/>
        </p:nvCxnSpPr>
        <p:spPr>
          <a:xfrm>
            <a:off x="9202465" y="4558323"/>
            <a:ext cx="776895"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2787A87-7FE0-4D46-B47C-6A53CF92DB14}"/>
              </a:ext>
            </a:extLst>
          </p:cNvPr>
          <p:cNvCxnSpPr>
            <a:cxnSpLocks/>
            <a:stCxn id="63" idx="2"/>
            <a:endCxn id="28" idx="2"/>
          </p:cNvCxnSpPr>
          <p:nvPr/>
        </p:nvCxnSpPr>
        <p:spPr>
          <a:xfrm rot="5400000">
            <a:off x="4374864" y="1415278"/>
            <a:ext cx="751253" cy="7826186"/>
          </a:xfrm>
          <a:prstGeom prst="bentConnector3">
            <a:avLst>
              <a:gd name="adj1" fmla="val 234506"/>
            </a:avLst>
          </a:prstGeom>
          <a:ln>
            <a:solidFill>
              <a:schemeClr val="bg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D968E6B-629D-473B-9B72-36E75F9F01D2}"/>
              </a:ext>
            </a:extLst>
          </p:cNvPr>
          <p:cNvCxnSpPr>
            <a:cxnSpLocks/>
            <a:endCxn id="63" idx="1"/>
          </p:cNvCxnSpPr>
          <p:nvPr/>
        </p:nvCxnSpPr>
        <p:spPr>
          <a:xfrm>
            <a:off x="7213137" y="4589934"/>
            <a:ext cx="950893"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72595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AA580B-0CC5-427B-893F-B40A8F1947F9}"/>
              </a:ext>
            </a:extLst>
          </p:cNvPr>
          <p:cNvPicPr>
            <a:picLocks noChangeAspect="1"/>
          </p:cNvPicPr>
          <p:nvPr/>
        </p:nvPicPr>
        <p:blipFill>
          <a:blip r:embed="rId2"/>
          <a:stretch>
            <a:fillRect/>
          </a:stretch>
        </p:blipFill>
        <p:spPr>
          <a:xfrm>
            <a:off x="76200" y="922235"/>
            <a:ext cx="11630025" cy="5013530"/>
          </a:xfrm>
          <a:prstGeom prst="rect">
            <a:avLst/>
          </a:prstGeom>
          <a:ln>
            <a:solidFill>
              <a:schemeClr val="accent1">
                <a:shade val="50000"/>
              </a:schemeClr>
            </a:solidFill>
          </a:ln>
        </p:spPr>
      </p:pic>
      <p:sp>
        <p:nvSpPr>
          <p:cNvPr id="5" name="Speech Bubble: Rectangle with Corners Rounded 4">
            <a:extLst>
              <a:ext uri="{FF2B5EF4-FFF2-40B4-BE49-F238E27FC236}">
                <a16:creationId xmlns:a16="http://schemas.microsoft.com/office/drawing/2014/main" id="{60915944-5F9E-43EF-AE43-7D7995CE3B36}"/>
              </a:ext>
            </a:extLst>
          </p:cNvPr>
          <p:cNvSpPr/>
          <p:nvPr/>
        </p:nvSpPr>
        <p:spPr>
          <a:xfrm>
            <a:off x="781877" y="1557130"/>
            <a:ext cx="1311965" cy="543339"/>
          </a:xfrm>
          <a:prstGeom prst="wedgeRoundRectCallout">
            <a:avLst>
              <a:gd name="adj1" fmla="val -36217"/>
              <a:gd name="adj2" fmla="val -838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Tabs to manage work flow functions</a:t>
            </a:r>
            <a:endParaRPr lang="en-SG" sz="1100" dirty="0"/>
          </a:p>
        </p:txBody>
      </p:sp>
      <p:sp>
        <p:nvSpPr>
          <p:cNvPr id="6" name="Speech Bubble: Rectangle with Corners Rounded 5">
            <a:extLst>
              <a:ext uri="{FF2B5EF4-FFF2-40B4-BE49-F238E27FC236}">
                <a16:creationId xmlns:a16="http://schemas.microsoft.com/office/drawing/2014/main" id="{A707F3E1-5093-4B57-8245-D60E7243ED3D}"/>
              </a:ext>
            </a:extLst>
          </p:cNvPr>
          <p:cNvSpPr/>
          <p:nvPr/>
        </p:nvSpPr>
        <p:spPr>
          <a:xfrm>
            <a:off x="9531625" y="2338684"/>
            <a:ext cx="1311965" cy="815008"/>
          </a:xfrm>
          <a:prstGeom prst="wedgeRoundRectCallout">
            <a:avLst>
              <a:gd name="adj1" fmla="val 110248"/>
              <a:gd name="adj2" fmla="val -33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Various palette items needed for designing workflow</a:t>
            </a:r>
            <a:endParaRPr lang="en-SG" sz="1100" dirty="0"/>
          </a:p>
        </p:txBody>
      </p:sp>
      <p:sp>
        <p:nvSpPr>
          <p:cNvPr id="7" name="Speech Bubble: Rectangle with Corners Rounded 6">
            <a:extLst>
              <a:ext uri="{FF2B5EF4-FFF2-40B4-BE49-F238E27FC236}">
                <a16:creationId xmlns:a16="http://schemas.microsoft.com/office/drawing/2014/main" id="{77FC8A2A-6DD9-4E4D-A45D-E32D25ABD075}"/>
              </a:ext>
            </a:extLst>
          </p:cNvPr>
          <p:cNvSpPr/>
          <p:nvPr/>
        </p:nvSpPr>
        <p:spPr>
          <a:xfrm>
            <a:off x="9090990" y="4691270"/>
            <a:ext cx="1311965" cy="815008"/>
          </a:xfrm>
          <a:prstGeom prst="wedgeRoundRectCallout">
            <a:avLst>
              <a:gd name="adj1" fmla="val -93792"/>
              <a:gd name="adj2" fmla="val 4542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Connectors to connect to functions in different tab</a:t>
            </a:r>
            <a:endParaRPr lang="en-SG" sz="1100" dirty="0"/>
          </a:p>
        </p:txBody>
      </p:sp>
      <p:sp>
        <p:nvSpPr>
          <p:cNvPr id="8" name="Speech Bubble: Rectangle with Corners Rounded 7">
            <a:extLst>
              <a:ext uri="{FF2B5EF4-FFF2-40B4-BE49-F238E27FC236}">
                <a16:creationId xmlns:a16="http://schemas.microsoft.com/office/drawing/2014/main" id="{E30CB1F3-FCBF-4F43-8603-F25CF18DC2AE}"/>
              </a:ext>
            </a:extLst>
          </p:cNvPr>
          <p:cNvSpPr/>
          <p:nvPr/>
        </p:nvSpPr>
        <p:spPr>
          <a:xfrm>
            <a:off x="3344519" y="2338684"/>
            <a:ext cx="1166190" cy="689112"/>
          </a:xfrm>
          <a:prstGeom prst="wedgeRoundRectCallout">
            <a:avLst>
              <a:gd name="adj1" fmla="val 110248"/>
              <a:gd name="adj2" fmla="val -131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Host Node to invoke any API and Interfaces</a:t>
            </a:r>
            <a:endParaRPr lang="en-SG" sz="1100" dirty="0"/>
          </a:p>
        </p:txBody>
      </p:sp>
      <p:sp>
        <p:nvSpPr>
          <p:cNvPr id="9" name="Speech Bubble: Rectangle with Corners Rounded 8">
            <a:extLst>
              <a:ext uri="{FF2B5EF4-FFF2-40B4-BE49-F238E27FC236}">
                <a16:creationId xmlns:a16="http://schemas.microsoft.com/office/drawing/2014/main" id="{CF851560-D026-455A-B78E-73A1AD71C8D3}"/>
              </a:ext>
            </a:extLst>
          </p:cNvPr>
          <p:cNvSpPr/>
          <p:nvPr/>
        </p:nvSpPr>
        <p:spPr>
          <a:xfrm>
            <a:off x="7017025" y="3084444"/>
            <a:ext cx="1166190" cy="689112"/>
          </a:xfrm>
          <a:prstGeom prst="wedgeRoundRectCallout">
            <a:avLst>
              <a:gd name="adj1" fmla="val -98464"/>
              <a:gd name="adj2" fmla="val 625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Condition Node to filter and validate any conditions</a:t>
            </a:r>
            <a:endParaRPr lang="en-SG" sz="1100" dirty="0"/>
          </a:p>
        </p:txBody>
      </p:sp>
      <p:sp>
        <p:nvSpPr>
          <p:cNvPr id="10" name="Speech Bubble: Rectangle with Corners Rounded 9">
            <a:extLst>
              <a:ext uri="{FF2B5EF4-FFF2-40B4-BE49-F238E27FC236}">
                <a16:creationId xmlns:a16="http://schemas.microsoft.com/office/drawing/2014/main" id="{383F9A91-3748-4720-A0C4-966A6A26AA12}"/>
              </a:ext>
            </a:extLst>
          </p:cNvPr>
          <p:cNvSpPr/>
          <p:nvPr/>
        </p:nvSpPr>
        <p:spPr>
          <a:xfrm>
            <a:off x="10187608" y="1215195"/>
            <a:ext cx="1222516" cy="572873"/>
          </a:xfrm>
          <a:prstGeom prst="wedgeRoundRectCallout">
            <a:avLst>
              <a:gd name="adj1" fmla="val -79542"/>
              <a:gd name="adj2" fmla="val -240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Instant API configuration page</a:t>
            </a:r>
            <a:endParaRPr lang="en-SG" sz="1100" dirty="0"/>
          </a:p>
        </p:txBody>
      </p:sp>
      <p:sp>
        <p:nvSpPr>
          <p:cNvPr id="11" name="Speech Bubble: Rectangle with Corners Rounded 10">
            <a:extLst>
              <a:ext uri="{FF2B5EF4-FFF2-40B4-BE49-F238E27FC236}">
                <a16:creationId xmlns:a16="http://schemas.microsoft.com/office/drawing/2014/main" id="{58D26CF3-A535-458C-85A4-FC289DBF0B18}"/>
              </a:ext>
            </a:extLst>
          </p:cNvPr>
          <p:cNvSpPr/>
          <p:nvPr/>
        </p:nvSpPr>
        <p:spPr>
          <a:xfrm>
            <a:off x="2350439" y="1048213"/>
            <a:ext cx="1988160" cy="1043363"/>
          </a:xfrm>
          <a:prstGeom prst="wedgeRoundRectCallout">
            <a:avLst>
              <a:gd name="adj1" fmla="val 96238"/>
              <a:gd name="adj2" fmla="val 196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Notification Workflow API will receive set of data(like system name, message type, </a:t>
            </a:r>
            <a:r>
              <a:rPr lang="en-US" sz="1100" dirty="0" err="1"/>
              <a:t>etc</a:t>
            </a:r>
            <a:r>
              <a:rPr lang="en-US" sz="1100" dirty="0"/>
              <a:t>) needed for processing from the system that triggers it</a:t>
            </a:r>
            <a:endParaRPr lang="en-SG" sz="1100" dirty="0"/>
          </a:p>
        </p:txBody>
      </p:sp>
      <p:sp>
        <p:nvSpPr>
          <p:cNvPr id="12" name="TextBox 11">
            <a:extLst>
              <a:ext uri="{FF2B5EF4-FFF2-40B4-BE49-F238E27FC236}">
                <a16:creationId xmlns:a16="http://schemas.microsoft.com/office/drawing/2014/main" id="{05F45233-A515-4A68-81EB-42E44C8C00A2}"/>
              </a:ext>
            </a:extLst>
          </p:cNvPr>
          <p:cNvSpPr txBox="1"/>
          <p:nvPr/>
        </p:nvSpPr>
        <p:spPr>
          <a:xfrm>
            <a:off x="3927614" y="302482"/>
            <a:ext cx="2918496" cy="371176"/>
          </a:xfrm>
          <a:prstGeom prst="rect">
            <a:avLst/>
          </a:prstGeom>
        </p:spPr>
        <p:txBody>
          <a:bodyPr wrap="square" lIns="91440" tIns="45720" rIns="91440" bIns="45720" rtlCol="0">
            <a:noAutofit/>
          </a:bodyPr>
          <a:lstStyle/>
          <a:p>
            <a:pPr>
              <a:lnSpc>
                <a:spcPct val="105000"/>
              </a:lnSpc>
              <a:spcBef>
                <a:spcPts val="1000"/>
              </a:spcBef>
            </a:pPr>
            <a:r>
              <a:rPr lang="en-US" sz="2000" b="1" dirty="0">
                <a:solidFill>
                  <a:schemeClr val="tx1"/>
                </a:solidFill>
                <a:latin typeface="IBM Plex Sans" charset="0"/>
                <a:ea typeface="IBM Plex Sans" charset="0"/>
                <a:cs typeface="IBM Plex Sans" charset="0"/>
              </a:rPr>
              <a:t>Notification Workflow</a:t>
            </a:r>
            <a:endParaRPr lang="en-SG" sz="2000" b="1" dirty="0" err="1">
              <a:solidFill>
                <a:schemeClr val="tx1"/>
              </a:solidFill>
              <a:latin typeface="IBM Plex Sans" charset="0"/>
              <a:ea typeface="IBM Plex Sans" charset="0"/>
              <a:cs typeface="IBM Plex Sans" charset="0"/>
            </a:endParaRPr>
          </a:p>
        </p:txBody>
      </p:sp>
    </p:spTree>
    <p:extLst>
      <p:ext uri="{BB962C8B-B14F-4D97-AF65-F5344CB8AC3E}">
        <p14:creationId xmlns:p14="http://schemas.microsoft.com/office/powerpoint/2010/main" val="1896989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DC5F43-697B-472E-9198-E5B5141D01C7}"/>
              </a:ext>
            </a:extLst>
          </p:cNvPr>
          <p:cNvPicPr>
            <a:picLocks noChangeAspect="1"/>
          </p:cNvPicPr>
          <p:nvPr/>
        </p:nvPicPr>
        <p:blipFill>
          <a:blip r:embed="rId2"/>
          <a:stretch>
            <a:fillRect/>
          </a:stretch>
        </p:blipFill>
        <p:spPr>
          <a:xfrm>
            <a:off x="264260" y="1059325"/>
            <a:ext cx="11927739" cy="4636625"/>
          </a:xfrm>
          <a:prstGeom prst="rect">
            <a:avLst/>
          </a:prstGeom>
          <a:ln>
            <a:solidFill>
              <a:schemeClr val="accent1">
                <a:shade val="50000"/>
              </a:schemeClr>
            </a:solidFill>
          </a:ln>
        </p:spPr>
      </p:pic>
      <p:pic>
        <p:nvPicPr>
          <p:cNvPr id="16" name="Picture 15">
            <a:extLst>
              <a:ext uri="{FF2B5EF4-FFF2-40B4-BE49-F238E27FC236}">
                <a16:creationId xmlns:a16="http://schemas.microsoft.com/office/drawing/2014/main" id="{EC38459C-9734-4F32-BAC4-60E5FECE7CC2}"/>
              </a:ext>
            </a:extLst>
          </p:cNvPr>
          <p:cNvPicPr>
            <a:picLocks noChangeAspect="1"/>
          </p:cNvPicPr>
          <p:nvPr/>
        </p:nvPicPr>
        <p:blipFill>
          <a:blip r:embed="rId3"/>
          <a:stretch>
            <a:fillRect/>
          </a:stretch>
        </p:blipFill>
        <p:spPr>
          <a:xfrm>
            <a:off x="7342119" y="339909"/>
            <a:ext cx="4902891" cy="2625264"/>
          </a:xfrm>
          <a:prstGeom prst="rect">
            <a:avLst/>
          </a:prstGeom>
          <a:ln>
            <a:solidFill>
              <a:schemeClr val="accent1"/>
            </a:solidFill>
          </a:ln>
        </p:spPr>
      </p:pic>
      <p:sp>
        <p:nvSpPr>
          <p:cNvPr id="17" name="Speech Bubble: Rectangle 16">
            <a:extLst>
              <a:ext uri="{FF2B5EF4-FFF2-40B4-BE49-F238E27FC236}">
                <a16:creationId xmlns:a16="http://schemas.microsoft.com/office/drawing/2014/main" id="{00E152B6-F797-4A9A-A79E-8FD9E17DC608}"/>
              </a:ext>
            </a:extLst>
          </p:cNvPr>
          <p:cNvSpPr/>
          <p:nvPr/>
        </p:nvSpPr>
        <p:spPr>
          <a:xfrm flipH="1">
            <a:off x="7243390" y="579115"/>
            <a:ext cx="45719" cy="2146853"/>
          </a:xfrm>
          <a:prstGeom prst="wedgeRectCallout">
            <a:avLst>
              <a:gd name="adj1" fmla="val 2157830"/>
              <a:gd name="adj2" fmla="val 3816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 name="Speech Bubble: Rectangle with Corners Rounded 17">
            <a:extLst>
              <a:ext uri="{FF2B5EF4-FFF2-40B4-BE49-F238E27FC236}">
                <a16:creationId xmlns:a16="http://schemas.microsoft.com/office/drawing/2014/main" id="{F3087A90-1B39-4139-A0EC-1DF2653C4402}"/>
              </a:ext>
            </a:extLst>
          </p:cNvPr>
          <p:cNvSpPr/>
          <p:nvPr/>
        </p:nvSpPr>
        <p:spPr>
          <a:xfrm>
            <a:off x="11071530" y="754525"/>
            <a:ext cx="1120470" cy="609599"/>
          </a:xfrm>
          <a:prstGeom prst="wedgeRoundRectCallout">
            <a:avLst>
              <a:gd name="adj1" fmla="val -75410"/>
              <a:gd name="adj2" fmla="val 307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select the preconfigured API</a:t>
            </a:r>
            <a:endParaRPr lang="en-SG" sz="1100" dirty="0"/>
          </a:p>
        </p:txBody>
      </p:sp>
      <p:sp>
        <p:nvSpPr>
          <p:cNvPr id="6" name="TextBox 5">
            <a:extLst>
              <a:ext uri="{FF2B5EF4-FFF2-40B4-BE49-F238E27FC236}">
                <a16:creationId xmlns:a16="http://schemas.microsoft.com/office/drawing/2014/main" id="{376223CC-70A8-4415-8129-DBCF18794A9A}"/>
              </a:ext>
            </a:extLst>
          </p:cNvPr>
          <p:cNvSpPr txBox="1"/>
          <p:nvPr/>
        </p:nvSpPr>
        <p:spPr>
          <a:xfrm>
            <a:off x="3927614" y="302482"/>
            <a:ext cx="2918496" cy="371176"/>
          </a:xfrm>
          <a:prstGeom prst="rect">
            <a:avLst/>
          </a:prstGeom>
        </p:spPr>
        <p:txBody>
          <a:bodyPr wrap="square" lIns="91440" tIns="45720" rIns="91440" bIns="45720" rtlCol="0">
            <a:noAutofit/>
          </a:bodyPr>
          <a:lstStyle/>
          <a:p>
            <a:pPr>
              <a:lnSpc>
                <a:spcPct val="105000"/>
              </a:lnSpc>
              <a:spcBef>
                <a:spcPts val="1000"/>
              </a:spcBef>
            </a:pPr>
            <a:r>
              <a:rPr lang="en-US" sz="2000" b="1" dirty="0">
                <a:solidFill>
                  <a:schemeClr val="tx1"/>
                </a:solidFill>
                <a:latin typeface="IBM Plex Sans" charset="0"/>
                <a:ea typeface="IBM Plex Sans" charset="0"/>
                <a:cs typeface="IBM Plex Sans" charset="0"/>
              </a:rPr>
              <a:t>Notification Workflow</a:t>
            </a:r>
            <a:endParaRPr lang="en-SG" sz="2000" b="1" dirty="0" err="1">
              <a:solidFill>
                <a:schemeClr val="tx1"/>
              </a:solidFill>
              <a:latin typeface="IBM Plex Sans" charset="0"/>
              <a:ea typeface="IBM Plex Sans" charset="0"/>
              <a:cs typeface="IBM Plex Sans" charset="0"/>
            </a:endParaRPr>
          </a:p>
        </p:txBody>
      </p:sp>
    </p:spTree>
    <p:extLst>
      <p:ext uri="{BB962C8B-B14F-4D97-AF65-F5344CB8AC3E}">
        <p14:creationId xmlns:p14="http://schemas.microsoft.com/office/powerpoint/2010/main" val="1702316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E71A64-DB71-4657-BEF1-2E15A49F5B76}"/>
              </a:ext>
            </a:extLst>
          </p:cNvPr>
          <p:cNvPicPr>
            <a:picLocks noChangeAspect="1"/>
          </p:cNvPicPr>
          <p:nvPr/>
        </p:nvPicPr>
        <p:blipFill>
          <a:blip r:embed="rId2"/>
          <a:stretch>
            <a:fillRect/>
          </a:stretch>
        </p:blipFill>
        <p:spPr>
          <a:xfrm>
            <a:off x="274906" y="1059325"/>
            <a:ext cx="11917094" cy="4632487"/>
          </a:xfrm>
          <a:prstGeom prst="rect">
            <a:avLst/>
          </a:prstGeom>
          <a:ln>
            <a:solidFill>
              <a:schemeClr val="accent1">
                <a:shade val="50000"/>
              </a:schemeClr>
            </a:solidFill>
          </a:ln>
        </p:spPr>
      </p:pic>
      <p:sp>
        <p:nvSpPr>
          <p:cNvPr id="5" name="Speech Bubble: Rectangle with Corners Rounded 4">
            <a:extLst>
              <a:ext uri="{FF2B5EF4-FFF2-40B4-BE49-F238E27FC236}">
                <a16:creationId xmlns:a16="http://schemas.microsoft.com/office/drawing/2014/main" id="{B12D1FEB-2B84-48CA-ADEE-CA98B5724909}"/>
              </a:ext>
            </a:extLst>
          </p:cNvPr>
          <p:cNvSpPr/>
          <p:nvPr/>
        </p:nvSpPr>
        <p:spPr>
          <a:xfrm>
            <a:off x="781877" y="1557130"/>
            <a:ext cx="1311965" cy="543339"/>
          </a:xfrm>
          <a:prstGeom prst="wedgeRoundRectCallout">
            <a:avLst>
              <a:gd name="adj1" fmla="val -36217"/>
              <a:gd name="adj2" fmla="val -838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Tabs to manage work flow functions</a:t>
            </a:r>
            <a:endParaRPr lang="en-SG" sz="1100" dirty="0"/>
          </a:p>
        </p:txBody>
      </p:sp>
      <p:sp>
        <p:nvSpPr>
          <p:cNvPr id="8" name="Speech Bubble: Rectangle with Corners Rounded 7">
            <a:extLst>
              <a:ext uri="{FF2B5EF4-FFF2-40B4-BE49-F238E27FC236}">
                <a16:creationId xmlns:a16="http://schemas.microsoft.com/office/drawing/2014/main" id="{0B9A7B48-B37D-4957-9963-3E629DB76DCA}"/>
              </a:ext>
            </a:extLst>
          </p:cNvPr>
          <p:cNvSpPr/>
          <p:nvPr/>
        </p:nvSpPr>
        <p:spPr>
          <a:xfrm>
            <a:off x="3233530" y="2226365"/>
            <a:ext cx="1166190" cy="689112"/>
          </a:xfrm>
          <a:prstGeom prst="wedgeRoundRectCallout">
            <a:avLst>
              <a:gd name="adj1" fmla="val 110248"/>
              <a:gd name="adj2" fmla="val -33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Host Node to invoke any API and Interfaces</a:t>
            </a:r>
            <a:endParaRPr lang="en-SG" sz="1100" dirty="0"/>
          </a:p>
        </p:txBody>
      </p:sp>
      <p:sp>
        <p:nvSpPr>
          <p:cNvPr id="13" name="Speech Bubble: Rectangle 12">
            <a:extLst>
              <a:ext uri="{FF2B5EF4-FFF2-40B4-BE49-F238E27FC236}">
                <a16:creationId xmlns:a16="http://schemas.microsoft.com/office/drawing/2014/main" id="{E4AA536F-7015-4AE6-8666-89CB92B516E4}"/>
              </a:ext>
            </a:extLst>
          </p:cNvPr>
          <p:cNvSpPr/>
          <p:nvPr/>
        </p:nvSpPr>
        <p:spPr>
          <a:xfrm flipH="1">
            <a:off x="6853280" y="1166188"/>
            <a:ext cx="45719" cy="2146853"/>
          </a:xfrm>
          <a:prstGeom prst="wedgeRectCallout">
            <a:avLst>
              <a:gd name="adj1" fmla="val 911425"/>
              <a:gd name="adj2" fmla="val 7087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4" name="Picture 13">
            <a:extLst>
              <a:ext uri="{FF2B5EF4-FFF2-40B4-BE49-F238E27FC236}">
                <a16:creationId xmlns:a16="http://schemas.microsoft.com/office/drawing/2014/main" id="{DF82D7DC-5E38-4C1E-BEB7-D59E3304AF28}"/>
              </a:ext>
            </a:extLst>
          </p:cNvPr>
          <p:cNvPicPr>
            <a:picLocks noChangeAspect="1"/>
          </p:cNvPicPr>
          <p:nvPr/>
        </p:nvPicPr>
        <p:blipFill>
          <a:blip r:embed="rId3"/>
          <a:stretch>
            <a:fillRect/>
          </a:stretch>
        </p:blipFill>
        <p:spPr>
          <a:xfrm>
            <a:off x="6926874" y="851517"/>
            <a:ext cx="5173687" cy="2749695"/>
          </a:xfrm>
          <a:prstGeom prst="rect">
            <a:avLst/>
          </a:prstGeom>
        </p:spPr>
      </p:pic>
      <p:sp>
        <p:nvSpPr>
          <p:cNvPr id="15" name="Speech Bubble: Rectangle with Corners Rounded 14">
            <a:extLst>
              <a:ext uri="{FF2B5EF4-FFF2-40B4-BE49-F238E27FC236}">
                <a16:creationId xmlns:a16="http://schemas.microsoft.com/office/drawing/2014/main" id="{132364A0-4ECF-4272-99AC-18E25CD9DF8D}"/>
              </a:ext>
            </a:extLst>
          </p:cNvPr>
          <p:cNvSpPr/>
          <p:nvPr/>
        </p:nvSpPr>
        <p:spPr>
          <a:xfrm>
            <a:off x="7270244" y="2570921"/>
            <a:ext cx="1159058" cy="618980"/>
          </a:xfrm>
          <a:prstGeom prst="wedgeRoundRectCallout">
            <a:avLst>
              <a:gd name="adj1" fmla="val 32975"/>
              <a:gd name="adj2" fmla="val -10912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Add conditions to filter out report types</a:t>
            </a:r>
            <a:endParaRPr lang="en-SG" sz="1100" dirty="0"/>
          </a:p>
        </p:txBody>
      </p:sp>
      <p:sp>
        <p:nvSpPr>
          <p:cNvPr id="16" name="Speech Bubble: Rectangle with Corners Rounded 15">
            <a:extLst>
              <a:ext uri="{FF2B5EF4-FFF2-40B4-BE49-F238E27FC236}">
                <a16:creationId xmlns:a16="http://schemas.microsoft.com/office/drawing/2014/main" id="{0B7DEBCB-7B0A-4D98-82C0-5ADA54ADC28F}"/>
              </a:ext>
            </a:extLst>
          </p:cNvPr>
          <p:cNvSpPr/>
          <p:nvPr/>
        </p:nvSpPr>
        <p:spPr>
          <a:xfrm>
            <a:off x="10673471" y="2570921"/>
            <a:ext cx="1159058" cy="618980"/>
          </a:xfrm>
          <a:prstGeom prst="wedgeRoundRectCallout">
            <a:avLst>
              <a:gd name="adj1" fmla="val -67764"/>
              <a:gd name="adj2" fmla="val -23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Various other conditional operators</a:t>
            </a:r>
            <a:endParaRPr lang="en-SG" sz="1100" dirty="0"/>
          </a:p>
        </p:txBody>
      </p:sp>
      <p:sp>
        <p:nvSpPr>
          <p:cNvPr id="9" name="TextBox 8">
            <a:extLst>
              <a:ext uri="{FF2B5EF4-FFF2-40B4-BE49-F238E27FC236}">
                <a16:creationId xmlns:a16="http://schemas.microsoft.com/office/drawing/2014/main" id="{F09D98FB-4700-452A-8189-2E8D89465230}"/>
              </a:ext>
            </a:extLst>
          </p:cNvPr>
          <p:cNvSpPr txBox="1"/>
          <p:nvPr/>
        </p:nvSpPr>
        <p:spPr>
          <a:xfrm>
            <a:off x="3927614" y="302482"/>
            <a:ext cx="2918496" cy="371176"/>
          </a:xfrm>
          <a:prstGeom prst="rect">
            <a:avLst/>
          </a:prstGeom>
        </p:spPr>
        <p:txBody>
          <a:bodyPr wrap="square" lIns="91440" tIns="45720" rIns="91440" bIns="45720" rtlCol="0">
            <a:noAutofit/>
          </a:bodyPr>
          <a:lstStyle/>
          <a:p>
            <a:pPr>
              <a:lnSpc>
                <a:spcPct val="105000"/>
              </a:lnSpc>
              <a:spcBef>
                <a:spcPts val="1000"/>
              </a:spcBef>
            </a:pPr>
            <a:r>
              <a:rPr lang="en-US" sz="2000" b="1" dirty="0">
                <a:solidFill>
                  <a:schemeClr val="tx1"/>
                </a:solidFill>
                <a:latin typeface="IBM Plex Sans" charset="0"/>
                <a:ea typeface="IBM Plex Sans" charset="0"/>
                <a:cs typeface="IBM Plex Sans" charset="0"/>
              </a:rPr>
              <a:t>Notification Workflow</a:t>
            </a:r>
            <a:endParaRPr lang="en-SG" sz="2000" b="1" dirty="0" err="1">
              <a:solidFill>
                <a:schemeClr val="tx1"/>
              </a:solidFill>
              <a:latin typeface="IBM Plex Sans" charset="0"/>
              <a:ea typeface="IBM Plex Sans" charset="0"/>
              <a:cs typeface="IBM Plex Sans" charset="0"/>
            </a:endParaRPr>
          </a:p>
        </p:txBody>
      </p:sp>
    </p:spTree>
    <p:extLst>
      <p:ext uri="{BB962C8B-B14F-4D97-AF65-F5344CB8AC3E}">
        <p14:creationId xmlns:p14="http://schemas.microsoft.com/office/powerpoint/2010/main" val="2485190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02BC-58CA-40BB-8039-E5D16F265BDA}"/>
              </a:ext>
            </a:extLst>
          </p:cNvPr>
          <p:cNvSpPr txBox="1">
            <a:spLocks/>
          </p:cNvSpPr>
          <p:nvPr/>
        </p:nvSpPr>
        <p:spPr>
          <a:xfrm>
            <a:off x="630561" y="375776"/>
            <a:ext cx="9812667" cy="775958"/>
          </a:xfrm>
          <a:prstGeom prst="rect">
            <a:avLst/>
          </a:prstGeom>
          <a:noFill/>
          <a:ln>
            <a:noFill/>
          </a:ln>
        </p:spPr>
        <p:txBody>
          <a:bodyPr vert="horz" wrap="square" lIns="64262" tIns="32131" rIns="64262" bIns="32131" numCol="1" anchor="ctr" anchorCtr="0" compatLnSpc="1">
            <a:prstTxWarp prst="textNoShape">
              <a:avLst/>
            </a:prstTxWarp>
          </a:bodyPr>
          <a:lstStyle>
            <a:lvl1pPr eaLnBrk="1" hangingPunct="1">
              <a:lnSpc>
                <a:spcPct val="90000"/>
              </a:lnSpc>
              <a:defRPr sz="5000" b="0" i="0">
                <a:latin typeface="Tahoma" pitchFamily="34" charset="0"/>
                <a:ea typeface="Tahoma" pitchFamily="34" charset="0"/>
                <a:cs typeface="Tahoma" pitchFamily="34" charset="0"/>
              </a:defRPr>
            </a:lvl1pPr>
            <a:lvl2pPr eaLnBrk="1" hangingPunct="1">
              <a:lnSpc>
                <a:spcPct val="90000"/>
              </a:lnSpc>
              <a:defRPr sz="4400"/>
            </a:lvl2pPr>
            <a:lvl3pPr eaLnBrk="1" hangingPunct="1">
              <a:lnSpc>
                <a:spcPct val="90000"/>
              </a:lnSpc>
              <a:defRPr sz="4400"/>
            </a:lvl3pPr>
            <a:lvl4pPr eaLnBrk="1" hangingPunct="1">
              <a:lnSpc>
                <a:spcPct val="90000"/>
              </a:lnSpc>
              <a:defRPr sz="4400"/>
            </a:lvl4pPr>
            <a:lvl5pPr eaLnBrk="1" hangingPunct="1">
              <a:lnSpc>
                <a:spcPct val="90000"/>
              </a:lnSpc>
              <a:defRPr sz="4400"/>
            </a:lvl5pPr>
            <a:lvl6pPr marL="457200" fontAlgn="base">
              <a:lnSpc>
                <a:spcPct val="90000"/>
              </a:lnSpc>
              <a:spcBef>
                <a:spcPct val="0"/>
              </a:spcBef>
              <a:spcAft>
                <a:spcPct val="0"/>
              </a:spcAft>
              <a:defRPr sz="4400"/>
            </a:lvl6pPr>
            <a:lvl7pPr marL="914400" fontAlgn="base">
              <a:lnSpc>
                <a:spcPct val="90000"/>
              </a:lnSpc>
              <a:spcBef>
                <a:spcPct val="0"/>
              </a:spcBef>
              <a:spcAft>
                <a:spcPct val="0"/>
              </a:spcAft>
              <a:defRPr sz="4400"/>
            </a:lvl7pPr>
            <a:lvl8pPr marL="1371600" fontAlgn="base">
              <a:lnSpc>
                <a:spcPct val="90000"/>
              </a:lnSpc>
              <a:spcBef>
                <a:spcPct val="0"/>
              </a:spcBef>
              <a:spcAft>
                <a:spcPct val="0"/>
              </a:spcAft>
              <a:defRPr sz="4400"/>
            </a:lvl8pPr>
            <a:lvl9pPr marL="1828800" fontAlgn="base">
              <a:lnSpc>
                <a:spcPct val="90000"/>
              </a:lnSpc>
              <a:spcBef>
                <a:spcPct val="0"/>
              </a:spcBef>
              <a:spcAft>
                <a:spcPct val="0"/>
              </a:spcAft>
              <a:defRPr sz="4400"/>
            </a:lvl9pPr>
          </a:lstStyle>
          <a:p>
            <a:r>
              <a:rPr lang="en-GB" sz="3514" dirty="0">
                <a:solidFill>
                  <a:schemeClr val="bg2"/>
                </a:solidFill>
              </a:rPr>
              <a:t>Agenda</a:t>
            </a:r>
            <a:endParaRPr lang="en-US" sz="3514" dirty="0">
              <a:solidFill>
                <a:schemeClr val="bg2"/>
              </a:solidFill>
            </a:endParaRPr>
          </a:p>
        </p:txBody>
      </p:sp>
      <p:sp>
        <p:nvSpPr>
          <p:cNvPr id="3" name="Title 2">
            <a:extLst>
              <a:ext uri="{FF2B5EF4-FFF2-40B4-BE49-F238E27FC236}">
                <a16:creationId xmlns:a16="http://schemas.microsoft.com/office/drawing/2014/main" id="{2456210A-AFE8-F14D-A8CF-B7FB84F5F3E2}"/>
              </a:ext>
            </a:extLst>
          </p:cNvPr>
          <p:cNvSpPr>
            <a:spLocks noGrp="1"/>
          </p:cNvSpPr>
          <p:nvPr>
            <p:ph type="title"/>
          </p:nvPr>
        </p:nvSpPr>
        <p:spPr>
          <a:xfrm>
            <a:off x="630561" y="1349297"/>
            <a:ext cx="5486401" cy="4604937"/>
          </a:xfrm>
        </p:spPr>
        <p:txBody>
          <a:bodyPr>
            <a:normAutofit/>
          </a:bodyPr>
          <a:lstStyle/>
          <a:p>
            <a:br>
              <a:rPr lang="en-US" dirty="0"/>
            </a:br>
            <a:br>
              <a:rPr lang="en-US" dirty="0"/>
            </a:br>
            <a:endParaRPr lang="en-US" dirty="0"/>
          </a:p>
        </p:txBody>
      </p:sp>
      <p:pic>
        <p:nvPicPr>
          <p:cNvPr id="5" name="Picture 4">
            <a:extLst>
              <a:ext uri="{FF2B5EF4-FFF2-40B4-BE49-F238E27FC236}">
                <a16:creationId xmlns:a16="http://schemas.microsoft.com/office/drawing/2014/main" id="{29AA8DCE-57D1-064E-A62A-2525BF3BF194}"/>
              </a:ext>
            </a:extLst>
          </p:cNvPr>
          <p:cNvPicPr>
            <a:picLocks noChangeAspect="1"/>
          </p:cNvPicPr>
          <p:nvPr/>
        </p:nvPicPr>
        <p:blipFill>
          <a:blip r:embed="rId2"/>
          <a:stretch>
            <a:fillRect/>
          </a:stretch>
        </p:blipFill>
        <p:spPr>
          <a:xfrm>
            <a:off x="9034969" y="1126531"/>
            <a:ext cx="2327840" cy="4604937"/>
          </a:xfrm>
          <a:prstGeom prst="rect">
            <a:avLst/>
          </a:prstGeom>
        </p:spPr>
      </p:pic>
      <p:sp>
        <p:nvSpPr>
          <p:cNvPr id="7" name="TextBox 6">
            <a:extLst>
              <a:ext uri="{FF2B5EF4-FFF2-40B4-BE49-F238E27FC236}">
                <a16:creationId xmlns:a16="http://schemas.microsoft.com/office/drawing/2014/main" id="{374471E0-C622-3740-9110-2A08A2AB80ED}"/>
              </a:ext>
            </a:extLst>
          </p:cNvPr>
          <p:cNvSpPr txBox="1"/>
          <p:nvPr/>
        </p:nvSpPr>
        <p:spPr>
          <a:xfrm>
            <a:off x="630561" y="1550019"/>
            <a:ext cx="5073805" cy="3300761"/>
          </a:xfrm>
          <a:prstGeom prst="rect">
            <a:avLst/>
          </a:prstGeom>
        </p:spPr>
        <p:txBody>
          <a:bodyPr wrap="none" lIns="91440" tIns="45720" rIns="91440" bIns="45720" rtlCol="0">
            <a:noAutofit/>
          </a:bodyPr>
          <a:lstStyle/>
          <a:p>
            <a:pPr marL="342900" indent="-342900">
              <a:lnSpc>
                <a:spcPct val="150000"/>
              </a:lnSpc>
              <a:buFont typeface="+mj-lt"/>
              <a:buAutoNum type="arabicPeriod"/>
            </a:pPr>
            <a:r>
              <a:rPr lang="en-SG" dirty="0">
                <a:solidFill>
                  <a:schemeClr val="bg2"/>
                </a:solidFill>
              </a:rPr>
              <a:t>IBM &amp; </a:t>
            </a:r>
            <a:r>
              <a:rPr lang="en-SG" dirty="0" err="1">
                <a:solidFill>
                  <a:schemeClr val="bg2"/>
                </a:solidFill>
              </a:rPr>
              <a:t>Tetherfi</a:t>
            </a:r>
            <a:endParaRPr lang="en-SG" dirty="0">
              <a:solidFill>
                <a:schemeClr val="bg2"/>
              </a:solidFill>
            </a:endParaRPr>
          </a:p>
          <a:p>
            <a:pPr marL="342900" indent="-342900">
              <a:lnSpc>
                <a:spcPct val="150000"/>
              </a:lnSpc>
              <a:buFont typeface="+mj-lt"/>
              <a:buAutoNum type="arabicPeriod"/>
            </a:pPr>
            <a:r>
              <a:rPr lang="en-SG" dirty="0">
                <a:solidFill>
                  <a:schemeClr val="bg2"/>
                </a:solidFill>
              </a:rPr>
              <a:t>Omni-App Features</a:t>
            </a:r>
          </a:p>
          <a:p>
            <a:pPr marL="342900" indent="-342900">
              <a:lnSpc>
                <a:spcPct val="150000"/>
              </a:lnSpc>
              <a:buFont typeface="+mj-lt"/>
              <a:buAutoNum type="arabicPeriod"/>
            </a:pPr>
            <a:r>
              <a:rPr lang="en-SG" dirty="0">
                <a:solidFill>
                  <a:schemeClr val="bg2"/>
                </a:solidFill>
              </a:rPr>
              <a:t>Sample Use case with flow and rules</a:t>
            </a:r>
          </a:p>
          <a:p>
            <a:pPr marL="342900" indent="-342900">
              <a:lnSpc>
                <a:spcPct val="150000"/>
              </a:lnSpc>
              <a:buFont typeface="+mj-lt"/>
              <a:buAutoNum type="arabicPeriod"/>
            </a:pPr>
            <a:r>
              <a:rPr lang="en-SG" dirty="0">
                <a:solidFill>
                  <a:schemeClr val="bg2"/>
                </a:solidFill>
              </a:rPr>
              <a:t>Interaction Workflow Designer &amp; IBM Watson</a:t>
            </a:r>
          </a:p>
          <a:p>
            <a:pPr marL="342900" indent="-342900">
              <a:lnSpc>
                <a:spcPct val="150000"/>
              </a:lnSpc>
              <a:buFont typeface="+mj-lt"/>
              <a:buAutoNum type="arabicPeriod"/>
            </a:pPr>
            <a:r>
              <a:rPr lang="en-SG" dirty="0">
                <a:solidFill>
                  <a:schemeClr val="bg2"/>
                </a:solidFill>
              </a:rPr>
              <a:t>Message Broadcasting</a:t>
            </a:r>
          </a:p>
          <a:p>
            <a:pPr marL="342900" indent="-342900">
              <a:lnSpc>
                <a:spcPct val="150000"/>
              </a:lnSpc>
              <a:buFont typeface="+mj-lt"/>
              <a:buAutoNum type="arabicPeriod"/>
            </a:pPr>
            <a:r>
              <a:rPr lang="en-SG" dirty="0">
                <a:solidFill>
                  <a:schemeClr val="bg2"/>
                </a:solidFill>
              </a:rPr>
              <a:t>Integration with Other Messaging Channels</a:t>
            </a:r>
          </a:p>
          <a:p>
            <a:pPr marL="342900" indent="-342900">
              <a:lnSpc>
                <a:spcPct val="150000"/>
              </a:lnSpc>
              <a:buFont typeface="+mj-lt"/>
              <a:buAutoNum type="arabicPeriod"/>
            </a:pPr>
            <a:r>
              <a:rPr lang="en-SG" dirty="0">
                <a:solidFill>
                  <a:schemeClr val="bg2"/>
                </a:solidFill>
              </a:rPr>
              <a:t>Q &amp; A : Discussion</a:t>
            </a:r>
          </a:p>
          <a:p>
            <a:pPr marL="342900" indent="-342900">
              <a:lnSpc>
                <a:spcPct val="150000"/>
              </a:lnSpc>
              <a:buFont typeface="+mj-lt"/>
              <a:buAutoNum type="arabicPeriod"/>
            </a:pPr>
            <a:r>
              <a:rPr lang="en-SG" dirty="0">
                <a:solidFill>
                  <a:schemeClr val="bg2"/>
                </a:solidFill>
              </a:rPr>
              <a:t>Next Steps </a:t>
            </a:r>
          </a:p>
          <a:p>
            <a:pPr>
              <a:lnSpc>
                <a:spcPct val="150000"/>
              </a:lnSpc>
              <a:spcBef>
                <a:spcPts val="1000"/>
              </a:spcBef>
            </a:pPr>
            <a:endParaRPr lang="en-US" sz="2000" dirty="0" err="1">
              <a:solidFill>
                <a:schemeClr val="bg2"/>
              </a:solidFill>
              <a:latin typeface="IBM Plex Sans" charset="0"/>
              <a:ea typeface="IBM Plex Sans" charset="0"/>
              <a:cs typeface="IBM Plex Sans" charset="0"/>
            </a:endParaRPr>
          </a:p>
        </p:txBody>
      </p:sp>
    </p:spTree>
    <p:extLst>
      <p:ext uri="{BB962C8B-B14F-4D97-AF65-F5344CB8AC3E}">
        <p14:creationId xmlns:p14="http://schemas.microsoft.com/office/powerpoint/2010/main" val="1472246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A4266-93C3-4FF4-954E-62F8FDF02D4B}"/>
              </a:ext>
            </a:extLst>
          </p:cNvPr>
          <p:cNvPicPr>
            <a:picLocks noChangeAspect="1"/>
          </p:cNvPicPr>
          <p:nvPr/>
        </p:nvPicPr>
        <p:blipFill>
          <a:blip r:embed="rId2"/>
          <a:stretch>
            <a:fillRect/>
          </a:stretch>
        </p:blipFill>
        <p:spPr>
          <a:xfrm>
            <a:off x="200024" y="1062055"/>
            <a:ext cx="11991975" cy="4656225"/>
          </a:xfrm>
          <a:prstGeom prst="rect">
            <a:avLst/>
          </a:prstGeom>
          <a:ln>
            <a:solidFill>
              <a:schemeClr val="accent1"/>
            </a:solidFill>
          </a:ln>
        </p:spPr>
      </p:pic>
      <p:sp>
        <p:nvSpPr>
          <p:cNvPr id="5" name="Speech Bubble: Rectangle with Corners Rounded 4">
            <a:extLst>
              <a:ext uri="{FF2B5EF4-FFF2-40B4-BE49-F238E27FC236}">
                <a16:creationId xmlns:a16="http://schemas.microsoft.com/office/drawing/2014/main" id="{BC3790CF-0011-4980-A66C-3ECDA3E3C7F9}"/>
              </a:ext>
            </a:extLst>
          </p:cNvPr>
          <p:cNvSpPr/>
          <p:nvPr/>
        </p:nvSpPr>
        <p:spPr>
          <a:xfrm>
            <a:off x="506437" y="2141958"/>
            <a:ext cx="1262625" cy="868527"/>
          </a:xfrm>
          <a:prstGeom prst="wedgeRoundRectCallout">
            <a:avLst>
              <a:gd name="adj1" fmla="val 92154"/>
              <a:gd name="adj2" fmla="val -74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Host Node Identify Roster Info of General Physician using Roster API</a:t>
            </a:r>
            <a:endParaRPr lang="en-SG" sz="1100" dirty="0"/>
          </a:p>
        </p:txBody>
      </p:sp>
      <p:sp>
        <p:nvSpPr>
          <p:cNvPr id="6" name="Speech Bubble: Rectangle with Corners Rounded 5">
            <a:extLst>
              <a:ext uri="{FF2B5EF4-FFF2-40B4-BE49-F238E27FC236}">
                <a16:creationId xmlns:a16="http://schemas.microsoft.com/office/drawing/2014/main" id="{8295C980-E7B2-4C04-BE1A-DA139EA03153}"/>
              </a:ext>
            </a:extLst>
          </p:cNvPr>
          <p:cNvSpPr/>
          <p:nvPr/>
        </p:nvSpPr>
        <p:spPr>
          <a:xfrm>
            <a:off x="2572043" y="3926211"/>
            <a:ext cx="1262625" cy="868527"/>
          </a:xfrm>
          <a:prstGeom prst="wedgeRoundRectCallout">
            <a:avLst>
              <a:gd name="adj1" fmla="val 95496"/>
              <a:gd name="adj2" fmla="val -1391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Host Node to notify the identified doctor in OMNI-APP</a:t>
            </a:r>
            <a:endParaRPr lang="en-SG" sz="1100" dirty="0"/>
          </a:p>
        </p:txBody>
      </p:sp>
      <p:sp>
        <p:nvSpPr>
          <p:cNvPr id="7" name="Speech Bubble: Rectangle with Corners Rounded 6">
            <a:extLst>
              <a:ext uri="{FF2B5EF4-FFF2-40B4-BE49-F238E27FC236}">
                <a16:creationId xmlns:a16="http://schemas.microsoft.com/office/drawing/2014/main" id="{0F5C11E7-DF48-48F3-8D63-84B0C74A4DA4}"/>
              </a:ext>
            </a:extLst>
          </p:cNvPr>
          <p:cNvSpPr/>
          <p:nvPr/>
        </p:nvSpPr>
        <p:spPr>
          <a:xfrm>
            <a:off x="6197990" y="4655387"/>
            <a:ext cx="1511105" cy="868527"/>
          </a:xfrm>
          <a:prstGeom prst="wedgeRoundRectCallout">
            <a:avLst>
              <a:gd name="adj1" fmla="val -86830"/>
              <a:gd name="adj2" fmla="val 460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Action Node to perform all logical operation and custom coding if needed</a:t>
            </a:r>
            <a:endParaRPr lang="en-SG" sz="1100" dirty="0"/>
          </a:p>
        </p:txBody>
      </p:sp>
      <p:sp>
        <p:nvSpPr>
          <p:cNvPr id="8" name="TextBox 7">
            <a:extLst>
              <a:ext uri="{FF2B5EF4-FFF2-40B4-BE49-F238E27FC236}">
                <a16:creationId xmlns:a16="http://schemas.microsoft.com/office/drawing/2014/main" id="{25729147-402B-40F1-9107-1B5556A86A44}"/>
              </a:ext>
            </a:extLst>
          </p:cNvPr>
          <p:cNvSpPr txBox="1"/>
          <p:nvPr/>
        </p:nvSpPr>
        <p:spPr>
          <a:xfrm>
            <a:off x="3927614" y="302482"/>
            <a:ext cx="2918496" cy="371176"/>
          </a:xfrm>
          <a:prstGeom prst="rect">
            <a:avLst/>
          </a:prstGeom>
        </p:spPr>
        <p:txBody>
          <a:bodyPr wrap="square" lIns="91440" tIns="45720" rIns="91440" bIns="45720" rtlCol="0">
            <a:noAutofit/>
          </a:bodyPr>
          <a:lstStyle/>
          <a:p>
            <a:pPr>
              <a:lnSpc>
                <a:spcPct val="105000"/>
              </a:lnSpc>
              <a:spcBef>
                <a:spcPts val="1000"/>
              </a:spcBef>
            </a:pPr>
            <a:r>
              <a:rPr lang="en-US" sz="2000" b="1" dirty="0">
                <a:solidFill>
                  <a:schemeClr val="tx1"/>
                </a:solidFill>
                <a:latin typeface="IBM Plex Sans" charset="0"/>
                <a:ea typeface="IBM Plex Sans" charset="0"/>
                <a:cs typeface="IBM Plex Sans" charset="0"/>
              </a:rPr>
              <a:t>Notification Workflow</a:t>
            </a:r>
            <a:endParaRPr lang="en-SG" sz="2000" b="1" dirty="0" err="1">
              <a:solidFill>
                <a:schemeClr val="tx1"/>
              </a:solidFill>
              <a:latin typeface="IBM Plex Sans" charset="0"/>
              <a:ea typeface="IBM Plex Sans" charset="0"/>
              <a:cs typeface="IBM Plex Sans" charset="0"/>
            </a:endParaRPr>
          </a:p>
        </p:txBody>
      </p:sp>
    </p:spTree>
    <p:extLst>
      <p:ext uri="{BB962C8B-B14F-4D97-AF65-F5344CB8AC3E}">
        <p14:creationId xmlns:p14="http://schemas.microsoft.com/office/powerpoint/2010/main" val="2568162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7D512D-3690-499F-BC24-7A414C48C982}"/>
              </a:ext>
            </a:extLst>
          </p:cNvPr>
          <p:cNvPicPr>
            <a:picLocks noChangeAspect="1"/>
          </p:cNvPicPr>
          <p:nvPr/>
        </p:nvPicPr>
        <p:blipFill>
          <a:blip r:embed="rId2"/>
          <a:stretch>
            <a:fillRect/>
          </a:stretch>
        </p:blipFill>
        <p:spPr>
          <a:xfrm>
            <a:off x="0" y="1062055"/>
            <a:ext cx="11991975" cy="4656225"/>
          </a:xfrm>
          <a:prstGeom prst="rect">
            <a:avLst/>
          </a:prstGeom>
          <a:ln>
            <a:solidFill>
              <a:schemeClr val="accent1"/>
            </a:solidFill>
          </a:ln>
        </p:spPr>
      </p:pic>
      <p:pic>
        <p:nvPicPr>
          <p:cNvPr id="8" name="Picture 7">
            <a:extLst>
              <a:ext uri="{FF2B5EF4-FFF2-40B4-BE49-F238E27FC236}">
                <a16:creationId xmlns:a16="http://schemas.microsoft.com/office/drawing/2014/main" id="{61219859-C9FA-4C73-A645-3DA7D9A8C9AF}"/>
              </a:ext>
            </a:extLst>
          </p:cNvPr>
          <p:cNvPicPr>
            <a:picLocks noChangeAspect="1"/>
          </p:cNvPicPr>
          <p:nvPr/>
        </p:nvPicPr>
        <p:blipFill>
          <a:blip r:embed="rId3"/>
          <a:stretch>
            <a:fillRect/>
          </a:stretch>
        </p:blipFill>
        <p:spPr>
          <a:xfrm>
            <a:off x="5506036" y="911277"/>
            <a:ext cx="6685964" cy="3554976"/>
          </a:xfrm>
          <a:prstGeom prst="rect">
            <a:avLst/>
          </a:prstGeom>
          <a:ln>
            <a:solidFill>
              <a:schemeClr val="accent1">
                <a:shade val="50000"/>
              </a:schemeClr>
            </a:solidFill>
          </a:ln>
        </p:spPr>
      </p:pic>
      <p:sp>
        <p:nvSpPr>
          <p:cNvPr id="9" name="Speech Bubble: Rectangle with Corners Rounded 8">
            <a:extLst>
              <a:ext uri="{FF2B5EF4-FFF2-40B4-BE49-F238E27FC236}">
                <a16:creationId xmlns:a16="http://schemas.microsoft.com/office/drawing/2014/main" id="{432663DF-8901-4956-8197-EB9C5413BF1A}"/>
              </a:ext>
            </a:extLst>
          </p:cNvPr>
          <p:cNvSpPr/>
          <p:nvPr/>
        </p:nvSpPr>
        <p:spPr>
          <a:xfrm>
            <a:off x="9149687" y="2167922"/>
            <a:ext cx="1511105" cy="868527"/>
          </a:xfrm>
          <a:prstGeom prst="wedgeRoundRectCallout">
            <a:avLst>
              <a:gd name="adj1" fmla="val -106380"/>
              <a:gd name="adj2" fmla="val 6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Custom JAVA code’s package reference that needs to be executed.</a:t>
            </a:r>
            <a:endParaRPr lang="en-SG" sz="1100" dirty="0"/>
          </a:p>
        </p:txBody>
      </p:sp>
      <p:sp>
        <p:nvSpPr>
          <p:cNvPr id="10" name="Speech Bubble: Rectangle with Corners Rounded 9">
            <a:extLst>
              <a:ext uri="{FF2B5EF4-FFF2-40B4-BE49-F238E27FC236}">
                <a16:creationId xmlns:a16="http://schemas.microsoft.com/office/drawing/2014/main" id="{26236905-81CD-4710-B3E2-B94BB840D84E}"/>
              </a:ext>
            </a:extLst>
          </p:cNvPr>
          <p:cNvSpPr/>
          <p:nvPr/>
        </p:nvSpPr>
        <p:spPr>
          <a:xfrm>
            <a:off x="7332492" y="3186934"/>
            <a:ext cx="1319140" cy="739277"/>
          </a:xfrm>
          <a:prstGeom prst="wedgeRoundRectCallout">
            <a:avLst>
              <a:gd name="adj1" fmla="val -94143"/>
              <a:gd name="adj2" fmla="val -589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List of various logical operations needed for the workflow</a:t>
            </a:r>
            <a:endParaRPr lang="en-SG" sz="1100" dirty="0"/>
          </a:p>
        </p:txBody>
      </p:sp>
      <p:sp>
        <p:nvSpPr>
          <p:cNvPr id="11" name="Speech Bubble: Rectangle 10">
            <a:extLst>
              <a:ext uri="{FF2B5EF4-FFF2-40B4-BE49-F238E27FC236}">
                <a16:creationId xmlns:a16="http://schemas.microsoft.com/office/drawing/2014/main" id="{9345E7D7-AE7A-4659-97B6-3648875DE281}"/>
              </a:ext>
            </a:extLst>
          </p:cNvPr>
          <p:cNvSpPr/>
          <p:nvPr/>
        </p:nvSpPr>
        <p:spPr>
          <a:xfrm rot="16200000" flipH="1">
            <a:off x="8715521" y="1879358"/>
            <a:ext cx="45719" cy="5284761"/>
          </a:xfrm>
          <a:prstGeom prst="wedgeRectCallout">
            <a:avLst>
              <a:gd name="adj1" fmla="val 2172990"/>
              <a:gd name="adj2" fmla="val -57426"/>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TextBox 6">
            <a:extLst>
              <a:ext uri="{FF2B5EF4-FFF2-40B4-BE49-F238E27FC236}">
                <a16:creationId xmlns:a16="http://schemas.microsoft.com/office/drawing/2014/main" id="{11FA58A4-6E19-4437-8EB1-6B4FCAB5C1F6}"/>
              </a:ext>
            </a:extLst>
          </p:cNvPr>
          <p:cNvSpPr txBox="1"/>
          <p:nvPr/>
        </p:nvSpPr>
        <p:spPr>
          <a:xfrm>
            <a:off x="3927614" y="302482"/>
            <a:ext cx="2918496" cy="371176"/>
          </a:xfrm>
          <a:prstGeom prst="rect">
            <a:avLst/>
          </a:prstGeom>
        </p:spPr>
        <p:txBody>
          <a:bodyPr wrap="square" lIns="91440" tIns="45720" rIns="91440" bIns="45720" rtlCol="0">
            <a:noAutofit/>
          </a:bodyPr>
          <a:lstStyle/>
          <a:p>
            <a:pPr>
              <a:lnSpc>
                <a:spcPct val="105000"/>
              </a:lnSpc>
              <a:spcBef>
                <a:spcPts val="1000"/>
              </a:spcBef>
            </a:pPr>
            <a:r>
              <a:rPr lang="en-US" sz="2000" b="1" dirty="0">
                <a:solidFill>
                  <a:schemeClr val="tx1"/>
                </a:solidFill>
                <a:latin typeface="IBM Plex Sans" charset="0"/>
                <a:ea typeface="IBM Plex Sans" charset="0"/>
                <a:cs typeface="IBM Plex Sans" charset="0"/>
              </a:rPr>
              <a:t>Notification Workflow</a:t>
            </a:r>
            <a:endParaRPr lang="en-SG" sz="2000" b="1" dirty="0" err="1">
              <a:solidFill>
                <a:schemeClr val="tx1"/>
              </a:solidFill>
              <a:latin typeface="IBM Plex Sans" charset="0"/>
              <a:ea typeface="IBM Plex Sans" charset="0"/>
              <a:cs typeface="IBM Plex Sans" charset="0"/>
            </a:endParaRPr>
          </a:p>
        </p:txBody>
      </p:sp>
    </p:spTree>
    <p:extLst>
      <p:ext uri="{BB962C8B-B14F-4D97-AF65-F5344CB8AC3E}">
        <p14:creationId xmlns:p14="http://schemas.microsoft.com/office/powerpoint/2010/main" val="2206606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6FE1B8F-99F0-4660-94E9-869962A08DA7}"/>
              </a:ext>
            </a:extLst>
          </p:cNvPr>
          <p:cNvSpPr>
            <a:spLocks noGrp="1"/>
          </p:cNvSpPr>
          <p:nvPr>
            <p:ph idx="1"/>
          </p:nvPr>
        </p:nvSpPr>
        <p:spPr/>
        <p:txBody>
          <a:bodyPr/>
          <a:lstStyle/>
          <a:p>
            <a:endParaRPr lang="en-SG" dirty="0"/>
          </a:p>
        </p:txBody>
      </p:sp>
      <p:pic>
        <p:nvPicPr>
          <p:cNvPr id="6" name="Picture 5">
            <a:extLst>
              <a:ext uri="{FF2B5EF4-FFF2-40B4-BE49-F238E27FC236}">
                <a16:creationId xmlns:a16="http://schemas.microsoft.com/office/drawing/2014/main" id="{AF360BF7-8B1F-4643-81D2-0771735B1B85}"/>
              </a:ext>
            </a:extLst>
          </p:cNvPr>
          <p:cNvPicPr>
            <a:picLocks noChangeAspect="1"/>
          </p:cNvPicPr>
          <p:nvPr/>
        </p:nvPicPr>
        <p:blipFill>
          <a:blip r:embed="rId2"/>
          <a:stretch>
            <a:fillRect/>
          </a:stretch>
        </p:blipFill>
        <p:spPr>
          <a:xfrm>
            <a:off x="839385" y="1898697"/>
            <a:ext cx="10514749" cy="4278415"/>
          </a:xfrm>
          <a:prstGeom prst="rect">
            <a:avLst/>
          </a:prstGeom>
          <a:solidFill>
            <a:schemeClr val="tx1"/>
          </a:solidFill>
        </p:spPr>
      </p:pic>
      <p:sp>
        <p:nvSpPr>
          <p:cNvPr id="7" name="Title 6">
            <a:extLst>
              <a:ext uri="{FF2B5EF4-FFF2-40B4-BE49-F238E27FC236}">
                <a16:creationId xmlns:a16="http://schemas.microsoft.com/office/drawing/2014/main" id="{8F2D57C3-AC6A-41EE-84BD-0AB526D90251}"/>
              </a:ext>
            </a:extLst>
          </p:cNvPr>
          <p:cNvSpPr>
            <a:spLocks noGrp="1"/>
          </p:cNvSpPr>
          <p:nvPr>
            <p:ph type="title"/>
          </p:nvPr>
        </p:nvSpPr>
        <p:spPr/>
        <p:txBody>
          <a:bodyPr/>
          <a:lstStyle/>
          <a:p>
            <a:r>
              <a:rPr lang="en-US" dirty="0"/>
              <a:t>IBM Watson Chatbot</a:t>
            </a:r>
            <a:endParaRPr lang="en-SG" dirty="0"/>
          </a:p>
        </p:txBody>
      </p:sp>
      <p:pic>
        <p:nvPicPr>
          <p:cNvPr id="8" name="Picture 7">
            <a:extLst>
              <a:ext uri="{FF2B5EF4-FFF2-40B4-BE49-F238E27FC236}">
                <a16:creationId xmlns:a16="http://schemas.microsoft.com/office/drawing/2014/main" id="{7AB4672C-23BC-0740-800F-E41D37654E4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45742" y="313611"/>
            <a:ext cx="1196914" cy="897686"/>
          </a:xfrm>
          <a:prstGeom prst="rect">
            <a:avLst/>
          </a:prstGeom>
        </p:spPr>
      </p:pic>
    </p:spTree>
    <p:extLst>
      <p:ext uri="{BB962C8B-B14F-4D97-AF65-F5344CB8AC3E}">
        <p14:creationId xmlns:p14="http://schemas.microsoft.com/office/powerpoint/2010/main" val="2809037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02BC-58CA-40BB-8039-E5D16F265BDA}"/>
              </a:ext>
            </a:extLst>
          </p:cNvPr>
          <p:cNvSpPr txBox="1">
            <a:spLocks/>
          </p:cNvSpPr>
          <p:nvPr/>
        </p:nvSpPr>
        <p:spPr>
          <a:xfrm>
            <a:off x="630561" y="375776"/>
            <a:ext cx="9812667" cy="775958"/>
          </a:xfrm>
          <a:prstGeom prst="rect">
            <a:avLst/>
          </a:prstGeom>
          <a:noFill/>
          <a:ln>
            <a:noFill/>
          </a:ln>
        </p:spPr>
        <p:txBody>
          <a:bodyPr vert="horz" wrap="square" lIns="64262" tIns="32131" rIns="64262" bIns="32131" numCol="1" anchor="ctr" anchorCtr="0" compatLnSpc="1">
            <a:prstTxWarp prst="textNoShape">
              <a:avLst/>
            </a:prstTxWarp>
          </a:bodyPr>
          <a:lstStyle>
            <a:lvl1pPr eaLnBrk="1" hangingPunct="1">
              <a:lnSpc>
                <a:spcPct val="90000"/>
              </a:lnSpc>
              <a:defRPr sz="5000" b="0" i="0">
                <a:latin typeface="Tahoma" pitchFamily="34" charset="0"/>
                <a:ea typeface="Tahoma" pitchFamily="34" charset="0"/>
                <a:cs typeface="Tahoma" pitchFamily="34" charset="0"/>
              </a:defRPr>
            </a:lvl1pPr>
            <a:lvl2pPr eaLnBrk="1" hangingPunct="1">
              <a:lnSpc>
                <a:spcPct val="90000"/>
              </a:lnSpc>
              <a:defRPr sz="4400"/>
            </a:lvl2pPr>
            <a:lvl3pPr eaLnBrk="1" hangingPunct="1">
              <a:lnSpc>
                <a:spcPct val="90000"/>
              </a:lnSpc>
              <a:defRPr sz="4400"/>
            </a:lvl3pPr>
            <a:lvl4pPr eaLnBrk="1" hangingPunct="1">
              <a:lnSpc>
                <a:spcPct val="90000"/>
              </a:lnSpc>
              <a:defRPr sz="4400"/>
            </a:lvl4pPr>
            <a:lvl5pPr eaLnBrk="1" hangingPunct="1">
              <a:lnSpc>
                <a:spcPct val="90000"/>
              </a:lnSpc>
              <a:defRPr sz="4400"/>
            </a:lvl5pPr>
            <a:lvl6pPr marL="457200" fontAlgn="base">
              <a:lnSpc>
                <a:spcPct val="90000"/>
              </a:lnSpc>
              <a:spcBef>
                <a:spcPct val="0"/>
              </a:spcBef>
              <a:spcAft>
                <a:spcPct val="0"/>
              </a:spcAft>
              <a:defRPr sz="4400"/>
            </a:lvl6pPr>
            <a:lvl7pPr marL="914400" fontAlgn="base">
              <a:lnSpc>
                <a:spcPct val="90000"/>
              </a:lnSpc>
              <a:spcBef>
                <a:spcPct val="0"/>
              </a:spcBef>
              <a:spcAft>
                <a:spcPct val="0"/>
              </a:spcAft>
              <a:defRPr sz="4400"/>
            </a:lvl7pPr>
            <a:lvl8pPr marL="1371600" fontAlgn="base">
              <a:lnSpc>
                <a:spcPct val="90000"/>
              </a:lnSpc>
              <a:spcBef>
                <a:spcPct val="0"/>
              </a:spcBef>
              <a:spcAft>
                <a:spcPct val="0"/>
              </a:spcAft>
              <a:defRPr sz="4400"/>
            </a:lvl8pPr>
            <a:lvl9pPr marL="1828800" fontAlgn="base">
              <a:lnSpc>
                <a:spcPct val="90000"/>
              </a:lnSpc>
              <a:spcBef>
                <a:spcPct val="0"/>
              </a:spcBef>
              <a:spcAft>
                <a:spcPct val="0"/>
              </a:spcAft>
              <a:defRPr sz="4400"/>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514" b="0" i="0" u="none" strike="noStrike" kern="1200" cap="none" spc="0" normalizeH="0" baseline="0" noProof="0" dirty="0">
                <a:ln>
                  <a:noFill/>
                </a:ln>
                <a:solidFill>
                  <a:srgbClr val="FFFFFF"/>
                </a:solidFill>
                <a:effectLst/>
                <a:uLnTx/>
                <a:uFillTx/>
                <a:latin typeface="Tahoma" pitchFamily="34" charset="0"/>
                <a:ea typeface="Tahoma" pitchFamily="34" charset="0"/>
                <a:cs typeface="Tahoma" pitchFamily="34" charset="0"/>
              </a:rPr>
              <a:t>Agenda</a:t>
            </a:r>
            <a:endParaRPr kumimoji="0" lang="en-US" sz="3514" b="0" i="0" u="none" strike="noStrike" kern="1200" cap="none" spc="0" normalizeH="0" baseline="0" noProof="0" dirty="0">
              <a:ln>
                <a:noFill/>
              </a:ln>
              <a:solidFill>
                <a:srgbClr val="FFFFFF"/>
              </a:solidFill>
              <a:effectLst/>
              <a:uLnTx/>
              <a:uFillTx/>
              <a:latin typeface="Tahoma" pitchFamily="34" charset="0"/>
              <a:ea typeface="Tahoma" pitchFamily="34" charset="0"/>
              <a:cs typeface="Tahoma" pitchFamily="34" charset="0"/>
            </a:endParaRPr>
          </a:p>
        </p:txBody>
      </p:sp>
      <p:sp>
        <p:nvSpPr>
          <p:cNvPr id="3" name="Title 2">
            <a:extLst>
              <a:ext uri="{FF2B5EF4-FFF2-40B4-BE49-F238E27FC236}">
                <a16:creationId xmlns:a16="http://schemas.microsoft.com/office/drawing/2014/main" id="{2456210A-AFE8-F14D-A8CF-B7FB84F5F3E2}"/>
              </a:ext>
            </a:extLst>
          </p:cNvPr>
          <p:cNvSpPr>
            <a:spLocks noGrp="1"/>
          </p:cNvSpPr>
          <p:nvPr>
            <p:ph type="title"/>
          </p:nvPr>
        </p:nvSpPr>
        <p:spPr>
          <a:xfrm>
            <a:off x="630561" y="1349297"/>
            <a:ext cx="5486401" cy="4604937"/>
          </a:xfrm>
        </p:spPr>
        <p:txBody>
          <a:bodyPr>
            <a:normAutofit/>
          </a:bodyPr>
          <a:lstStyle/>
          <a:p>
            <a:br>
              <a:rPr lang="en-US" dirty="0"/>
            </a:br>
            <a:br>
              <a:rPr lang="en-US" dirty="0"/>
            </a:br>
            <a:endParaRPr lang="en-US" dirty="0"/>
          </a:p>
        </p:txBody>
      </p:sp>
      <p:pic>
        <p:nvPicPr>
          <p:cNvPr id="5" name="Picture 4">
            <a:extLst>
              <a:ext uri="{FF2B5EF4-FFF2-40B4-BE49-F238E27FC236}">
                <a16:creationId xmlns:a16="http://schemas.microsoft.com/office/drawing/2014/main" id="{29AA8DCE-57D1-064E-A62A-2525BF3BF194}"/>
              </a:ext>
            </a:extLst>
          </p:cNvPr>
          <p:cNvPicPr>
            <a:picLocks noChangeAspect="1"/>
          </p:cNvPicPr>
          <p:nvPr/>
        </p:nvPicPr>
        <p:blipFill>
          <a:blip r:embed="rId2"/>
          <a:stretch>
            <a:fillRect/>
          </a:stretch>
        </p:blipFill>
        <p:spPr>
          <a:xfrm>
            <a:off x="9034969" y="1126531"/>
            <a:ext cx="2327840" cy="4604937"/>
          </a:xfrm>
          <a:prstGeom prst="rect">
            <a:avLst/>
          </a:prstGeom>
        </p:spPr>
      </p:pic>
      <p:sp>
        <p:nvSpPr>
          <p:cNvPr id="7" name="TextBox 6">
            <a:extLst>
              <a:ext uri="{FF2B5EF4-FFF2-40B4-BE49-F238E27FC236}">
                <a16:creationId xmlns:a16="http://schemas.microsoft.com/office/drawing/2014/main" id="{374471E0-C622-3740-9110-2A08A2AB80ED}"/>
              </a:ext>
            </a:extLst>
          </p:cNvPr>
          <p:cNvSpPr txBox="1"/>
          <p:nvPr/>
        </p:nvSpPr>
        <p:spPr>
          <a:xfrm>
            <a:off x="630561" y="1550019"/>
            <a:ext cx="5073805" cy="3300761"/>
          </a:xfrm>
          <a:prstGeom prst="rect">
            <a:avLst/>
          </a:prstGeom>
        </p:spPr>
        <p:txBody>
          <a:bodyPr wrap="none" lIns="91440" tIns="45720" rIns="91440" bIns="45720" rtlCol="0">
            <a:no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IBM &amp; </a:t>
            </a:r>
            <a:r>
              <a:rPr kumimoji="0" lang="en-SG" sz="1800" b="0" i="0" u="none" strike="noStrike" kern="1200" cap="none" spc="0" normalizeH="0" baseline="0" noProof="0" dirty="0" err="1">
                <a:ln>
                  <a:noFill/>
                </a:ln>
                <a:solidFill>
                  <a:srgbClr val="FFFFFF"/>
                </a:solidFill>
                <a:effectLst/>
                <a:uLnTx/>
                <a:uFillTx/>
                <a:latin typeface="Arial" panose="020B0604020202020204"/>
                <a:ea typeface="+mn-ea"/>
                <a:cs typeface="+mn-cs"/>
              </a:rPr>
              <a:t>Tetherfi</a:t>
            </a:r>
            <a:endPar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Omni-App Features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Sample Use case with flow and rules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Interaction Workflow Designer &amp; IBM Watson</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Message Broadcasting</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Integration with Other Messaging Channels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Q &amp; A : Discussion</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Next Steps </a:t>
            </a:r>
          </a:p>
          <a:p>
            <a:pPr marL="0" marR="0" lvl="0" indent="0" algn="l" defTabSz="914400" rtl="0" eaLnBrk="1" fontAlgn="auto" latinLnBrk="0" hangingPunct="1">
              <a:lnSpc>
                <a:spcPct val="150000"/>
              </a:lnSpc>
              <a:spcBef>
                <a:spcPts val="100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IBM Plex Sans" charset="0"/>
              <a:ea typeface="IBM Plex Sans" charset="0"/>
              <a:cs typeface="IBM Plex Sans" charset="0"/>
            </a:endParaRPr>
          </a:p>
        </p:txBody>
      </p:sp>
      <p:sp>
        <p:nvSpPr>
          <p:cNvPr id="4" name="Triangle 3">
            <a:extLst>
              <a:ext uri="{FF2B5EF4-FFF2-40B4-BE49-F238E27FC236}">
                <a16:creationId xmlns:a16="http://schemas.microsoft.com/office/drawing/2014/main" id="{FCA9B03C-5584-AA4F-9D42-C9CC2B811205}"/>
              </a:ext>
            </a:extLst>
          </p:cNvPr>
          <p:cNvSpPr/>
          <p:nvPr/>
        </p:nvSpPr>
        <p:spPr>
          <a:xfrm rot="5400000">
            <a:off x="364517" y="3314992"/>
            <a:ext cx="278869" cy="25321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51243"/>
              </a:solidFill>
              <a:effectLst/>
              <a:uLnTx/>
              <a:uFillTx/>
              <a:latin typeface="IBM Plex Sans" panose="020B0503050000000000" pitchFamily="34" charset="0"/>
              <a:ea typeface="+mn-ea"/>
              <a:cs typeface="+mn-cs"/>
            </a:endParaRPr>
          </a:p>
        </p:txBody>
      </p:sp>
    </p:spTree>
    <p:extLst>
      <p:ext uri="{BB962C8B-B14F-4D97-AF65-F5344CB8AC3E}">
        <p14:creationId xmlns:p14="http://schemas.microsoft.com/office/powerpoint/2010/main" val="2012304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8F1AEE-6F57-4562-933F-746753C1B094}"/>
              </a:ext>
            </a:extLst>
          </p:cNvPr>
          <p:cNvSpPr/>
          <p:nvPr/>
        </p:nvSpPr>
        <p:spPr>
          <a:xfrm>
            <a:off x="6630621" y="1218878"/>
            <a:ext cx="3348739" cy="2545044"/>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100" dirty="0">
              <a:solidFill>
                <a:schemeClr val="tx1"/>
              </a:solidFill>
            </a:endParaRPr>
          </a:p>
        </p:txBody>
      </p:sp>
      <p:pic>
        <p:nvPicPr>
          <p:cNvPr id="5" name="Picture 2" descr="lisa.lims | laboratory information and management system">
            <a:extLst>
              <a:ext uri="{FF2B5EF4-FFF2-40B4-BE49-F238E27FC236}">
                <a16:creationId xmlns:a16="http://schemas.microsoft.com/office/drawing/2014/main" id="{9D79BCC6-4CC3-44DA-99F2-4249AA679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673" y="4396636"/>
            <a:ext cx="679323" cy="7041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AABCA7E-7E72-4CE5-99DC-A9F9944C8E22}"/>
              </a:ext>
            </a:extLst>
          </p:cNvPr>
          <p:cNvSpPr/>
          <p:nvPr/>
        </p:nvSpPr>
        <p:spPr>
          <a:xfrm>
            <a:off x="5858529" y="2217921"/>
            <a:ext cx="1060522" cy="54696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Omni App Notification  API</a:t>
            </a:r>
            <a:endParaRPr lang="en-SG" sz="1000" dirty="0">
              <a:solidFill>
                <a:schemeClr val="tx1"/>
              </a:solidFill>
            </a:endParaRPr>
          </a:p>
        </p:txBody>
      </p:sp>
      <p:sp>
        <p:nvSpPr>
          <p:cNvPr id="7" name="Rectangle: Rounded Corners 6">
            <a:extLst>
              <a:ext uri="{FF2B5EF4-FFF2-40B4-BE49-F238E27FC236}">
                <a16:creationId xmlns:a16="http://schemas.microsoft.com/office/drawing/2014/main" id="{77BD5C8A-BB2B-48D9-A502-C4600B1D1D92}"/>
              </a:ext>
            </a:extLst>
          </p:cNvPr>
          <p:cNvSpPr/>
          <p:nvPr/>
        </p:nvSpPr>
        <p:spPr>
          <a:xfrm>
            <a:off x="4158513" y="2217920"/>
            <a:ext cx="1060522" cy="54696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Trigger Notification Workflow</a:t>
            </a:r>
            <a:endParaRPr lang="en-SG" sz="1000" dirty="0">
              <a:solidFill>
                <a:schemeClr val="bg2"/>
              </a:solidFill>
            </a:endParaRPr>
          </a:p>
        </p:txBody>
      </p:sp>
      <p:sp>
        <p:nvSpPr>
          <p:cNvPr id="8" name="Rectangle: Rounded Corners 7">
            <a:extLst>
              <a:ext uri="{FF2B5EF4-FFF2-40B4-BE49-F238E27FC236}">
                <a16:creationId xmlns:a16="http://schemas.microsoft.com/office/drawing/2014/main" id="{8EF6D9E5-1CDA-43BD-BA5F-8A038DEC556F}"/>
              </a:ext>
            </a:extLst>
          </p:cNvPr>
          <p:cNvSpPr/>
          <p:nvPr/>
        </p:nvSpPr>
        <p:spPr>
          <a:xfrm>
            <a:off x="7541541" y="1649401"/>
            <a:ext cx="925689" cy="37253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Workflow#1:Doctor</a:t>
            </a:r>
            <a:endParaRPr lang="en-SG" sz="1000" dirty="0">
              <a:solidFill>
                <a:schemeClr val="bg2"/>
              </a:solidFill>
            </a:endParaRPr>
          </a:p>
        </p:txBody>
      </p:sp>
      <p:sp>
        <p:nvSpPr>
          <p:cNvPr id="9" name="Rectangle: Rounded Corners 8">
            <a:extLst>
              <a:ext uri="{FF2B5EF4-FFF2-40B4-BE49-F238E27FC236}">
                <a16:creationId xmlns:a16="http://schemas.microsoft.com/office/drawing/2014/main" id="{31FB2FF2-747D-469D-B658-4C7F6C79FB53}"/>
              </a:ext>
            </a:extLst>
          </p:cNvPr>
          <p:cNvSpPr/>
          <p:nvPr/>
        </p:nvSpPr>
        <p:spPr>
          <a:xfrm>
            <a:off x="7541541" y="3042009"/>
            <a:ext cx="925689" cy="37253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Workflow#2:LabAsst</a:t>
            </a:r>
            <a:endParaRPr lang="en-SG" sz="1000" dirty="0">
              <a:solidFill>
                <a:schemeClr val="bg2"/>
              </a:solidFill>
            </a:endParaRPr>
          </a:p>
        </p:txBody>
      </p:sp>
      <p:pic>
        <p:nvPicPr>
          <p:cNvPr id="10" name="Graphic 9">
            <a:extLst>
              <a:ext uri="{FF2B5EF4-FFF2-40B4-BE49-F238E27FC236}">
                <a16:creationId xmlns:a16="http://schemas.microsoft.com/office/drawing/2014/main" id="{37E9145C-5244-492C-8227-FB1435C958DA}"/>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8430" y="2008682"/>
            <a:ext cx="546961" cy="546961"/>
          </a:xfrm>
          <a:prstGeom prst="rect">
            <a:avLst/>
          </a:prstGeom>
        </p:spPr>
      </p:pic>
      <p:cxnSp>
        <p:nvCxnSpPr>
          <p:cNvPr id="11" name="Straight Arrow Connector 10">
            <a:extLst>
              <a:ext uri="{FF2B5EF4-FFF2-40B4-BE49-F238E27FC236}">
                <a16:creationId xmlns:a16="http://schemas.microsoft.com/office/drawing/2014/main" id="{EDBAA06F-B0C1-4A30-8264-6C639B626022}"/>
              </a:ext>
            </a:extLst>
          </p:cNvPr>
          <p:cNvCxnSpPr>
            <a:cxnSpLocks/>
            <a:stCxn id="7" idx="3"/>
            <a:endCxn id="6" idx="1"/>
          </p:cNvCxnSpPr>
          <p:nvPr/>
        </p:nvCxnSpPr>
        <p:spPr>
          <a:xfrm>
            <a:off x="5219035" y="2491401"/>
            <a:ext cx="6394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2E17CAC3-1A48-4EDA-99FD-0676EC6BF522}"/>
              </a:ext>
            </a:extLst>
          </p:cNvPr>
          <p:cNvCxnSpPr>
            <a:stCxn id="6" idx="3"/>
            <a:endCxn id="8" idx="1"/>
          </p:cNvCxnSpPr>
          <p:nvPr/>
        </p:nvCxnSpPr>
        <p:spPr>
          <a:xfrm flipV="1">
            <a:off x="6919051" y="1835668"/>
            <a:ext cx="622490" cy="655733"/>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D9232E8F-02BD-4581-9761-961607266B3A}"/>
              </a:ext>
            </a:extLst>
          </p:cNvPr>
          <p:cNvCxnSpPr>
            <a:stCxn id="6" idx="3"/>
            <a:endCxn id="9" idx="1"/>
          </p:cNvCxnSpPr>
          <p:nvPr/>
        </p:nvCxnSpPr>
        <p:spPr>
          <a:xfrm>
            <a:off x="6919051" y="2491401"/>
            <a:ext cx="622490" cy="73687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4D4CABCA-C0E9-4C4A-9C78-1F74D8FC37F5}"/>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83570" y="1371572"/>
            <a:ext cx="546961" cy="546961"/>
          </a:xfrm>
          <a:prstGeom prst="rect">
            <a:avLst/>
          </a:prstGeom>
        </p:spPr>
      </p:pic>
      <p:pic>
        <p:nvPicPr>
          <p:cNvPr id="15" name="Graphic 14">
            <a:extLst>
              <a:ext uri="{FF2B5EF4-FFF2-40B4-BE49-F238E27FC236}">
                <a16:creationId xmlns:a16="http://schemas.microsoft.com/office/drawing/2014/main" id="{1129D50E-7E2B-40FF-8147-30FC03B5851E}"/>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85709" y="2778246"/>
            <a:ext cx="546961" cy="546961"/>
          </a:xfrm>
          <a:prstGeom prst="rect">
            <a:avLst/>
          </a:prstGeom>
        </p:spPr>
      </p:pic>
      <p:sp>
        <p:nvSpPr>
          <p:cNvPr id="16" name="TextBox 15">
            <a:extLst>
              <a:ext uri="{FF2B5EF4-FFF2-40B4-BE49-F238E27FC236}">
                <a16:creationId xmlns:a16="http://schemas.microsoft.com/office/drawing/2014/main" id="{AEF1BC84-A52C-4C19-B936-1AF48A4E9334}"/>
              </a:ext>
            </a:extLst>
          </p:cNvPr>
          <p:cNvSpPr txBox="1"/>
          <p:nvPr/>
        </p:nvSpPr>
        <p:spPr>
          <a:xfrm>
            <a:off x="8606268" y="2282162"/>
            <a:ext cx="1373092" cy="369332"/>
          </a:xfrm>
          <a:prstGeom prst="rect">
            <a:avLst/>
          </a:prstGeom>
          <a:noFill/>
        </p:spPr>
        <p:txBody>
          <a:bodyPr wrap="square" rtlCol="0">
            <a:spAutoFit/>
          </a:bodyPr>
          <a:lstStyle/>
          <a:p>
            <a:r>
              <a:rPr lang="en-US" b="1" dirty="0"/>
              <a:t>OMNI App</a:t>
            </a:r>
            <a:endParaRPr lang="en-SG" b="1" dirty="0"/>
          </a:p>
        </p:txBody>
      </p:sp>
      <p:sp>
        <p:nvSpPr>
          <p:cNvPr id="17" name="Rounded Rectangle 136">
            <a:extLst>
              <a:ext uri="{FF2B5EF4-FFF2-40B4-BE49-F238E27FC236}">
                <a16:creationId xmlns:a16="http://schemas.microsoft.com/office/drawing/2014/main" id="{FBD512D6-6C58-40BD-A9F6-B914AD779888}"/>
              </a:ext>
            </a:extLst>
          </p:cNvPr>
          <p:cNvSpPr/>
          <p:nvPr/>
        </p:nvSpPr>
        <p:spPr>
          <a:xfrm>
            <a:off x="3819228" y="4882308"/>
            <a:ext cx="209116" cy="21846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3</a:t>
            </a:r>
          </a:p>
        </p:txBody>
      </p:sp>
      <p:sp>
        <p:nvSpPr>
          <p:cNvPr id="18" name="Rounded Rectangle 136">
            <a:extLst>
              <a:ext uri="{FF2B5EF4-FFF2-40B4-BE49-F238E27FC236}">
                <a16:creationId xmlns:a16="http://schemas.microsoft.com/office/drawing/2014/main" id="{2EA18556-117F-46D1-9247-D54640E77FCD}"/>
              </a:ext>
            </a:extLst>
          </p:cNvPr>
          <p:cNvSpPr/>
          <p:nvPr/>
        </p:nvSpPr>
        <p:spPr>
          <a:xfrm>
            <a:off x="7076692" y="2067574"/>
            <a:ext cx="335103" cy="18425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4a</a:t>
            </a:r>
          </a:p>
        </p:txBody>
      </p:sp>
      <p:sp>
        <p:nvSpPr>
          <p:cNvPr id="19" name="Rounded Rectangle 136">
            <a:extLst>
              <a:ext uri="{FF2B5EF4-FFF2-40B4-BE49-F238E27FC236}">
                <a16:creationId xmlns:a16="http://schemas.microsoft.com/office/drawing/2014/main" id="{B6DCDA3F-C5F9-4A16-90F5-4EBF7520593E}"/>
              </a:ext>
            </a:extLst>
          </p:cNvPr>
          <p:cNvSpPr/>
          <p:nvPr/>
        </p:nvSpPr>
        <p:spPr>
          <a:xfrm>
            <a:off x="4760549" y="1387558"/>
            <a:ext cx="209116" cy="21846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4</a:t>
            </a:r>
          </a:p>
        </p:txBody>
      </p:sp>
      <p:pic>
        <p:nvPicPr>
          <p:cNvPr id="21" name="Picture 2" descr="Folder Server Icon | Mac Folders 2 Iconset | Hopstarter">
            <a:extLst>
              <a:ext uri="{FF2B5EF4-FFF2-40B4-BE49-F238E27FC236}">
                <a16:creationId xmlns:a16="http://schemas.microsoft.com/office/drawing/2014/main" id="{A15BA543-5BDB-43CD-B571-B4CD29400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4287" y="5246832"/>
            <a:ext cx="531699" cy="5316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JMS[Java Message Service] Setup in IIB – EAI Dev by Ansuman.">
            <a:extLst>
              <a:ext uri="{FF2B5EF4-FFF2-40B4-BE49-F238E27FC236}">
                <a16:creationId xmlns:a16="http://schemas.microsoft.com/office/drawing/2014/main" id="{7E7A7FB5-05D6-4023-A682-5E16FDFFE5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1443" y="4430028"/>
            <a:ext cx="522717" cy="5227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Looping Arrows Vector Abstract Symbol, Conceptual Special Made 3 ...">
            <a:extLst>
              <a:ext uri="{FF2B5EF4-FFF2-40B4-BE49-F238E27FC236}">
                <a16:creationId xmlns:a16="http://schemas.microsoft.com/office/drawing/2014/main" id="{C387A4A3-E54C-4F60-A84B-B66DA38BD7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2880" y="3681120"/>
            <a:ext cx="502175" cy="50217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583A3B49-E580-4856-89FD-B8C9658E32E0}"/>
              </a:ext>
            </a:extLst>
          </p:cNvPr>
          <p:cNvSpPr/>
          <p:nvPr/>
        </p:nvSpPr>
        <p:spPr>
          <a:xfrm>
            <a:off x="2019165" y="3601521"/>
            <a:ext cx="970845" cy="25543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5" name="TextBox 24">
            <a:extLst>
              <a:ext uri="{FF2B5EF4-FFF2-40B4-BE49-F238E27FC236}">
                <a16:creationId xmlns:a16="http://schemas.microsoft.com/office/drawing/2014/main" id="{CBA8C13D-7A97-44CE-8679-9711D34576D5}"/>
              </a:ext>
            </a:extLst>
          </p:cNvPr>
          <p:cNvSpPr txBox="1"/>
          <p:nvPr/>
        </p:nvSpPr>
        <p:spPr>
          <a:xfrm>
            <a:off x="2141448" y="5761902"/>
            <a:ext cx="970845" cy="230832"/>
          </a:xfrm>
          <a:prstGeom prst="rect">
            <a:avLst/>
          </a:prstGeom>
          <a:noFill/>
        </p:spPr>
        <p:txBody>
          <a:bodyPr wrap="square" rtlCol="0">
            <a:spAutoFit/>
          </a:bodyPr>
          <a:lstStyle/>
          <a:p>
            <a:r>
              <a:rPr lang="en-US" sz="900" dirty="0"/>
              <a:t>File System</a:t>
            </a:r>
            <a:endParaRPr lang="en-SG" sz="900" dirty="0"/>
          </a:p>
        </p:txBody>
      </p:sp>
      <p:sp>
        <p:nvSpPr>
          <p:cNvPr id="26" name="TextBox 25">
            <a:extLst>
              <a:ext uri="{FF2B5EF4-FFF2-40B4-BE49-F238E27FC236}">
                <a16:creationId xmlns:a16="http://schemas.microsoft.com/office/drawing/2014/main" id="{81DAB564-0836-4334-808F-FC813219CA2E}"/>
              </a:ext>
            </a:extLst>
          </p:cNvPr>
          <p:cNvSpPr txBox="1"/>
          <p:nvPr/>
        </p:nvSpPr>
        <p:spPr>
          <a:xfrm>
            <a:off x="2198648" y="4929625"/>
            <a:ext cx="661749" cy="369332"/>
          </a:xfrm>
          <a:prstGeom prst="rect">
            <a:avLst/>
          </a:prstGeom>
          <a:noFill/>
        </p:spPr>
        <p:txBody>
          <a:bodyPr wrap="square" rtlCol="0">
            <a:spAutoFit/>
          </a:bodyPr>
          <a:lstStyle/>
          <a:p>
            <a:r>
              <a:rPr lang="en-US" sz="900" dirty="0"/>
              <a:t>Message </a:t>
            </a:r>
            <a:br>
              <a:rPr lang="en-US" sz="900" dirty="0"/>
            </a:br>
            <a:r>
              <a:rPr lang="en-US" sz="900" dirty="0"/>
              <a:t>Queue</a:t>
            </a:r>
            <a:endParaRPr lang="en-SG" sz="900" dirty="0"/>
          </a:p>
        </p:txBody>
      </p:sp>
      <p:sp>
        <p:nvSpPr>
          <p:cNvPr id="27" name="TextBox 26">
            <a:extLst>
              <a:ext uri="{FF2B5EF4-FFF2-40B4-BE49-F238E27FC236}">
                <a16:creationId xmlns:a16="http://schemas.microsoft.com/office/drawing/2014/main" id="{6C8B23FB-F4A8-4F13-9294-010A3BB6B78B}"/>
              </a:ext>
            </a:extLst>
          </p:cNvPr>
          <p:cNvSpPr txBox="1"/>
          <p:nvPr/>
        </p:nvSpPr>
        <p:spPr>
          <a:xfrm>
            <a:off x="2078752" y="4120545"/>
            <a:ext cx="1207130" cy="230832"/>
          </a:xfrm>
          <a:prstGeom prst="rect">
            <a:avLst/>
          </a:prstGeom>
          <a:noFill/>
        </p:spPr>
        <p:txBody>
          <a:bodyPr wrap="square" rtlCol="0">
            <a:spAutoFit/>
          </a:bodyPr>
          <a:lstStyle/>
          <a:p>
            <a:r>
              <a:rPr lang="en-US" sz="900" dirty="0"/>
              <a:t>Polling Service</a:t>
            </a:r>
            <a:endParaRPr lang="en-SG" sz="900" dirty="0"/>
          </a:p>
        </p:txBody>
      </p:sp>
      <p:sp>
        <p:nvSpPr>
          <p:cNvPr id="28" name="TextBox 27">
            <a:extLst>
              <a:ext uri="{FF2B5EF4-FFF2-40B4-BE49-F238E27FC236}">
                <a16:creationId xmlns:a16="http://schemas.microsoft.com/office/drawing/2014/main" id="{26759C47-E702-4F3A-822C-0486F289365A}"/>
              </a:ext>
            </a:extLst>
          </p:cNvPr>
          <p:cNvSpPr txBox="1"/>
          <p:nvPr/>
        </p:nvSpPr>
        <p:spPr>
          <a:xfrm>
            <a:off x="324492" y="5288500"/>
            <a:ext cx="1025810" cy="415498"/>
          </a:xfrm>
          <a:prstGeom prst="rect">
            <a:avLst/>
          </a:prstGeom>
          <a:noFill/>
        </p:spPr>
        <p:txBody>
          <a:bodyPr wrap="square" rtlCol="0">
            <a:spAutoFit/>
          </a:bodyPr>
          <a:lstStyle/>
          <a:p>
            <a:r>
              <a:rPr lang="en-US" sz="1050" b="1" dirty="0"/>
              <a:t>Enterprise </a:t>
            </a:r>
          </a:p>
          <a:p>
            <a:r>
              <a:rPr lang="en-US" sz="1050" b="1" dirty="0"/>
              <a:t>Systems</a:t>
            </a:r>
            <a:endParaRPr lang="en-SG" sz="1050" b="1" dirty="0"/>
          </a:p>
        </p:txBody>
      </p:sp>
      <p:sp>
        <p:nvSpPr>
          <p:cNvPr id="30" name="Rectangle: Rounded Corners 29">
            <a:extLst>
              <a:ext uri="{FF2B5EF4-FFF2-40B4-BE49-F238E27FC236}">
                <a16:creationId xmlns:a16="http://schemas.microsoft.com/office/drawing/2014/main" id="{5736DA6B-9AE4-414C-AEF1-A13C86368AF6}"/>
              </a:ext>
            </a:extLst>
          </p:cNvPr>
          <p:cNvSpPr/>
          <p:nvPr/>
        </p:nvSpPr>
        <p:spPr>
          <a:xfrm>
            <a:off x="2902421" y="4299230"/>
            <a:ext cx="848218" cy="1151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Enterprise</a:t>
            </a:r>
          </a:p>
          <a:p>
            <a:pPr algn="ctr"/>
            <a:r>
              <a:rPr lang="en-US" sz="1000" dirty="0"/>
              <a:t>System</a:t>
            </a:r>
          </a:p>
          <a:p>
            <a:pPr algn="ctr"/>
            <a:r>
              <a:rPr lang="en-US" sz="1000" dirty="0"/>
              <a:t>Listener</a:t>
            </a:r>
          </a:p>
        </p:txBody>
      </p:sp>
      <p:sp>
        <p:nvSpPr>
          <p:cNvPr id="36" name="Rounded Rectangle 136">
            <a:extLst>
              <a:ext uri="{FF2B5EF4-FFF2-40B4-BE49-F238E27FC236}">
                <a16:creationId xmlns:a16="http://schemas.microsoft.com/office/drawing/2014/main" id="{89F202AD-1DBD-43B1-AB4D-66C75CD3B2D9}"/>
              </a:ext>
            </a:extLst>
          </p:cNvPr>
          <p:cNvSpPr/>
          <p:nvPr/>
        </p:nvSpPr>
        <p:spPr>
          <a:xfrm>
            <a:off x="1755717" y="3039490"/>
            <a:ext cx="209116" cy="21846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2</a:t>
            </a:r>
          </a:p>
        </p:txBody>
      </p:sp>
      <p:sp>
        <p:nvSpPr>
          <p:cNvPr id="42" name="Rectangle: Rounded Corners 41">
            <a:extLst>
              <a:ext uri="{FF2B5EF4-FFF2-40B4-BE49-F238E27FC236}">
                <a16:creationId xmlns:a16="http://schemas.microsoft.com/office/drawing/2014/main" id="{429F0C26-298D-431A-9903-932D8EB109C1}"/>
              </a:ext>
            </a:extLst>
          </p:cNvPr>
          <p:cNvSpPr/>
          <p:nvPr/>
        </p:nvSpPr>
        <p:spPr>
          <a:xfrm>
            <a:off x="5936597" y="4182472"/>
            <a:ext cx="1191299" cy="72562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2"/>
                </a:solidFill>
              </a:rPr>
              <a:t>Broadcast Notification Service</a:t>
            </a:r>
            <a:endParaRPr lang="en-SG" sz="1000" dirty="0">
              <a:solidFill>
                <a:schemeClr val="bg2"/>
              </a:solidFill>
            </a:endParaRPr>
          </a:p>
        </p:txBody>
      </p:sp>
      <p:pic>
        <p:nvPicPr>
          <p:cNvPr id="1034" name="Picture 10" descr="Klinika - Clinic Management System for Doctors">
            <a:extLst>
              <a:ext uri="{FF2B5EF4-FFF2-40B4-BE49-F238E27FC236}">
                <a16:creationId xmlns:a16="http://schemas.microsoft.com/office/drawing/2014/main" id="{9E6708D7-AED3-4653-A0E8-449EDDF57C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906" y="3467378"/>
            <a:ext cx="679324" cy="67932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tient Medical Record Icon Flat Design Royalty Free Vector">
            <a:extLst>
              <a:ext uri="{FF2B5EF4-FFF2-40B4-BE49-F238E27FC236}">
                <a16:creationId xmlns:a16="http://schemas.microsoft.com/office/drawing/2014/main" id="{B4512CFA-542E-410D-B5F7-E8EC418B884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7935"/>
          <a:stretch/>
        </p:blipFill>
        <p:spPr bwMode="auto">
          <a:xfrm>
            <a:off x="349673" y="2598509"/>
            <a:ext cx="679323" cy="67545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Web timesheets | ТОО «Надир»">
            <a:extLst>
              <a:ext uri="{FF2B5EF4-FFF2-40B4-BE49-F238E27FC236}">
                <a16:creationId xmlns:a16="http://schemas.microsoft.com/office/drawing/2014/main" id="{6E954ED7-69FB-45AA-BFC5-8D9B185F1A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390" y="1662116"/>
            <a:ext cx="829284" cy="829284"/>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Doctor Icon of Flat style - Available in SVG, PNG, EPS, AI &amp; Icon ...">
            <a:extLst>
              <a:ext uri="{FF2B5EF4-FFF2-40B4-BE49-F238E27FC236}">
                <a16:creationId xmlns:a16="http://schemas.microsoft.com/office/drawing/2014/main" id="{656A7AF7-C5D3-4E56-A5CD-2B5FD71CBB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2674" y="1996115"/>
            <a:ext cx="401596" cy="401596"/>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22C585BC-666E-45AA-8D56-C91A2C73CFC3}"/>
              </a:ext>
            </a:extLst>
          </p:cNvPr>
          <p:cNvSpPr/>
          <p:nvPr/>
        </p:nvSpPr>
        <p:spPr>
          <a:xfrm>
            <a:off x="201704" y="1569500"/>
            <a:ext cx="1148598" cy="3719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59" name="Graphic 58">
            <a:extLst>
              <a:ext uri="{FF2B5EF4-FFF2-40B4-BE49-F238E27FC236}">
                <a16:creationId xmlns:a16="http://schemas.microsoft.com/office/drawing/2014/main" id="{7BD844DB-4E6C-4FD4-8873-34A4BDCA8491}"/>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0426" y="4136918"/>
            <a:ext cx="546961" cy="546961"/>
          </a:xfrm>
          <a:prstGeom prst="rect">
            <a:avLst/>
          </a:prstGeom>
        </p:spPr>
      </p:pic>
      <p:pic>
        <p:nvPicPr>
          <p:cNvPr id="61" name="Graphic 60">
            <a:extLst>
              <a:ext uri="{FF2B5EF4-FFF2-40B4-BE49-F238E27FC236}">
                <a16:creationId xmlns:a16="http://schemas.microsoft.com/office/drawing/2014/main" id="{F8C2F65E-54A8-429E-B84C-7E1352ED3A1C}"/>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14934" y="4465557"/>
            <a:ext cx="498203" cy="498203"/>
          </a:xfrm>
          <a:prstGeom prst="rect">
            <a:avLst/>
          </a:prstGeom>
        </p:spPr>
      </p:pic>
      <p:pic>
        <p:nvPicPr>
          <p:cNvPr id="1060" name="Picture 36" descr="Download Cell Phone Icon Png - Transparent PNG -() png images ...">
            <a:extLst>
              <a:ext uri="{FF2B5EF4-FFF2-40B4-BE49-F238E27FC236}">
                <a16:creationId xmlns:a16="http://schemas.microsoft.com/office/drawing/2014/main" id="{CF07779B-2902-4805-A275-0FAEECA505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46624" y="4063535"/>
            <a:ext cx="1295933" cy="90011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4" descr="Message notification twitter icon - Twitter Ui">
            <a:extLst>
              <a:ext uri="{FF2B5EF4-FFF2-40B4-BE49-F238E27FC236}">
                <a16:creationId xmlns:a16="http://schemas.microsoft.com/office/drawing/2014/main" id="{05F244E5-D013-4D8D-A3DD-0DB94440E05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05629" y="3624161"/>
            <a:ext cx="546961" cy="54696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Broadcast Icons - Download Free Vector Icons | Noun Project">
            <a:extLst>
              <a:ext uri="{FF2B5EF4-FFF2-40B4-BE49-F238E27FC236}">
                <a16:creationId xmlns:a16="http://schemas.microsoft.com/office/drawing/2014/main" id="{4A5090E2-F8A0-4AA3-B1ED-EC66F710DF3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19093" y="3975783"/>
            <a:ext cx="545438" cy="545438"/>
          </a:xfrm>
          <a:prstGeom prst="rect">
            <a:avLst/>
          </a:prstGeom>
          <a:noFill/>
          <a:extLst>
            <a:ext uri="{909E8E84-426E-40DD-AFC4-6F175D3DCCD1}">
              <a14:hiddenFill xmlns:a14="http://schemas.microsoft.com/office/drawing/2010/main">
                <a:solidFill>
                  <a:srgbClr val="FFFFFF"/>
                </a:solidFill>
              </a14:hiddenFill>
            </a:ext>
          </a:extLst>
        </p:spPr>
      </p:pic>
      <p:sp>
        <p:nvSpPr>
          <p:cNvPr id="41" name="Arrow: Left 40">
            <a:extLst>
              <a:ext uri="{FF2B5EF4-FFF2-40B4-BE49-F238E27FC236}">
                <a16:creationId xmlns:a16="http://schemas.microsoft.com/office/drawing/2014/main" id="{B922B27E-2876-4522-8DD0-7FF92E2F29BB}"/>
              </a:ext>
            </a:extLst>
          </p:cNvPr>
          <p:cNvSpPr/>
          <p:nvPr/>
        </p:nvSpPr>
        <p:spPr>
          <a:xfrm>
            <a:off x="1398336" y="3511740"/>
            <a:ext cx="563859" cy="3408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3" name="Arrow: Right 42">
            <a:extLst>
              <a:ext uri="{FF2B5EF4-FFF2-40B4-BE49-F238E27FC236}">
                <a16:creationId xmlns:a16="http://schemas.microsoft.com/office/drawing/2014/main" id="{C913B9CA-71DC-4565-877B-F9800D244051}"/>
              </a:ext>
            </a:extLst>
          </p:cNvPr>
          <p:cNvSpPr/>
          <p:nvPr/>
        </p:nvSpPr>
        <p:spPr>
          <a:xfrm>
            <a:off x="1412332" y="2304199"/>
            <a:ext cx="2699112" cy="331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46" name="Connector: Elbow 45">
            <a:extLst>
              <a:ext uri="{FF2B5EF4-FFF2-40B4-BE49-F238E27FC236}">
                <a16:creationId xmlns:a16="http://schemas.microsoft.com/office/drawing/2014/main" id="{00AD85C0-4E25-4B0A-83F3-1B6DA3697607}"/>
              </a:ext>
            </a:extLst>
          </p:cNvPr>
          <p:cNvCxnSpPr>
            <a:cxnSpLocks/>
            <a:stCxn id="7" idx="2"/>
            <a:endCxn id="42" idx="1"/>
          </p:cNvCxnSpPr>
          <p:nvPr/>
        </p:nvCxnSpPr>
        <p:spPr>
          <a:xfrm rot="16200000" flipH="1">
            <a:off x="4422484" y="3031170"/>
            <a:ext cx="1780403" cy="124782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CB332F90-0E92-4818-B9C0-127AC5CDFEE1}"/>
              </a:ext>
            </a:extLst>
          </p:cNvPr>
          <p:cNvCxnSpPr>
            <a:stCxn id="8" idx="0"/>
            <a:endCxn id="40" idx="0"/>
          </p:cNvCxnSpPr>
          <p:nvPr/>
        </p:nvCxnSpPr>
        <p:spPr>
          <a:xfrm rot="16200000" flipV="1">
            <a:off x="4350245" y="-2004741"/>
            <a:ext cx="79901" cy="7228383"/>
          </a:xfrm>
          <a:prstGeom prst="bentConnector3">
            <a:avLst>
              <a:gd name="adj1" fmla="val 105014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Rounded Rectangle 136">
            <a:extLst>
              <a:ext uri="{FF2B5EF4-FFF2-40B4-BE49-F238E27FC236}">
                <a16:creationId xmlns:a16="http://schemas.microsoft.com/office/drawing/2014/main" id="{3C841956-6EBD-4608-A784-778C6AF5BD0F}"/>
              </a:ext>
            </a:extLst>
          </p:cNvPr>
          <p:cNvSpPr/>
          <p:nvPr/>
        </p:nvSpPr>
        <p:spPr>
          <a:xfrm>
            <a:off x="1413164" y="1776452"/>
            <a:ext cx="209116" cy="21846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a:t>
            </a:r>
          </a:p>
        </p:txBody>
      </p:sp>
      <p:sp>
        <p:nvSpPr>
          <p:cNvPr id="56" name="Arrow: Bent-Up 55">
            <a:extLst>
              <a:ext uri="{FF2B5EF4-FFF2-40B4-BE49-F238E27FC236}">
                <a16:creationId xmlns:a16="http://schemas.microsoft.com/office/drawing/2014/main" id="{2BC853D3-056B-47FF-895F-E8570DEE73C2}"/>
              </a:ext>
            </a:extLst>
          </p:cNvPr>
          <p:cNvSpPr/>
          <p:nvPr/>
        </p:nvSpPr>
        <p:spPr>
          <a:xfrm>
            <a:off x="3806591" y="2845600"/>
            <a:ext cx="636495" cy="192547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8" name="TextBox 57">
            <a:extLst>
              <a:ext uri="{FF2B5EF4-FFF2-40B4-BE49-F238E27FC236}">
                <a16:creationId xmlns:a16="http://schemas.microsoft.com/office/drawing/2014/main" id="{82736A7D-9AE8-44B1-A560-0DCCD3B44B2E}"/>
              </a:ext>
            </a:extLst>
          </p:cNvPr>
          <p:cNvSpPr txBox="1"/>
          <p:nvPr/>
        </p:nvSpPr>
        <p:spPr>
          <a:xfrm>
            <a:off x="1592488" y="1776452"/>
            <a:ext cx="1737782" cy="646331"/>
          </a:xfrm>
          <a:prstGeom prst="rect">
            <a:avLst/>
          </a:prstGeom>
          <a:noFill/>
        </p:spPr>
        <p:txBody>
          <a:bodyPr wrap="square" rtlCol="0">
            <a:spAutoFit/>
          </a:bodyPr>
          <a:lstStyle/>
          <a:p>
            <a:r>
              <a:rPr lang="en-US" sz="900" b="1" u="sng" dirty="0"/>
              <a:t>API Integration: Out of Box</a:t>
            </a:r>
          </a:p>
          <a:p>
            <a:r>
              <a:rPr lang="en-US" sz="900" dirty="0"/>
              <a:t>Any Enterprise system can directly invoke the Workflow API with data</a:t>
            </a:r>
            <a:endParaRPr lang="en-SG" sz="900" dirty="0"/>
          </a:p>
        </p:txBody>
      </p:sp>
      <p:sp>
        <p:nvSpPr>
          <p:cNvPr id="84" name="TextBox 83">
            <a:extLst>
              <a:ext uri="{FF2B5EF4-FFF2-40B4-BE49-F238E27FC236}">
                <a16:creationId xmlns:a16="http://schemas.microsoft.com/office/drawing/2014/main" id="{D360AE9D-9C3E-427F-989C-ED34C60E2B04}"/>
              </a:ext>
            </a:extLst>
          </p:cNvPr>
          <p:cNvSpPr txBox="1"/>
          <p:nvPr/>
        </p:nvSpPr>
        <p:spPr>
          <a:xfrm>
            <a:off x="1966940" y="2990778"/>
            <a:ext cx="1737782" cy="646331"/>
          </a:xfrm>
          <a:prstGeom prst="rect">
            <a:avLst/>
          </a:prstGeom>
          <a:noFill/>
        </p:spPr>
        <p:txBody>
          <a:bodyPr wrap="square" rtlCol="0">
            <a:spAutoFit/>
          </a:bodyPr>
          <a:lstStyle/>
          <a:p>
            <a:r>
              <a:rPr lang="en-US" sz="900" b="1" u="sng" dirty="0"/>
              <a:t>Listener Service: Road Map</a:t>
            </a:r>
          </a:p>
          <a:p>
            <a:r>
              <a:rPr lang="en-US" sz="900" dirty="0"/>
              <a:t>Listener service will integrate with different other enterprise systems </a:t>
            </a:r>
            <a:endParaRPr lang="en-SG" sz="900" dirty="0"/>
          </a:p>
        </p:txBody>
      </p:sp>
      <p:sp>
        <p:nvSpPr>
          <p:cNvPr id="85" name="TextBox 84">
            <a:extLst>
              <a:ext uri="{FF2B5EF4-FFF2-40B4-BE49-F238E27FC236}">
                <a16:creationId xmlns:a16="http://schemas.microsoft.com/office/drawing/2014/main" id="{05CC6B0C-C4AD-4E4F-883B-636FDA5D1F6F}"/>
              </a:ext>
            </a:extLst>
          </p:cNvPr>
          <p:cNvSpPr txBox="1"/>
          <p:nvPr/>
        </p:nvSpPr>
        <p:spPr>
          <a:xfrm>
            <a:off x="4112702" y="4838572"/>
            <a:ext cx="1519784" cy="1754326"/>
          </a:xfrm>
          <a:prstGeom prst="rect">
            <a:avLst/>
          </a:prstGeom>
          <a:noFill/>
        </p:spPr>
        <p:txBody>
          <a:bodyPr wrap="square" rtlCol="0">
            <a:spAutoFit/>
          </a:bodyPr>
          <a:lstStyle/>
          <a:p>
            <a:r>
              <a:rPr lang="en-US" sz="900" b="1" u="sng" dirty="0"/>
              <a:t>Configurable Invoker: Road Map</a:t>
            </a:r>
          </a:p>
          <a:p>
            <a:r>
              <a:rPr lang="en-US" sz="900" dirty="0"/>
              <a:t>Listener service will invoke Workflow service with inputs required.</a:t>
            </a:r>
          </a:p>
          <a:p>
            <a:endParaRPr lang="en-US" sz="900" dirty="0"/>
          </a:p>
          <a:p>
            <a:r>
              <a:rPr lang="en-US" sz="900" dirty="0"/>
              <a:t>More data set can be handled that can be leveraged to set more rules in Workflow for further processing without changing interface.</a:t>
            </a:r>
          </a:p>
        </p:txBody>
      </p:sp>
      <p:sp>
        <p:nvSpPr>
          <p:cNvPr id="86" name="TextBox 85">
            <a:extLst>
              <a:ext uri="{FF2B5EF4-FFF2-40B4-BE49-F238E27FC236}">
                <a16:creationId xmlns:a16="http://schemas.microsoft.com/office/drawing/2014/main" id="{5E968AA3-DB15-4D91-BB0E-46AA74495156}"/>
              </a:ext>
            </a:extLst>
          </p:cNvPr>
          <p:cNvSpPr txBox="1"/>
          <p:nvPr/>
        </p:nvSpPr>
        <p:spPr>
          <a:xfrm>
            <a:off x="4958895" y="1282661"/>
            <a:ext cx="1738353" cy="784830"/>
          </a:xfrm>
          <a:prstGeom prst="rect">
            <a:avLst/>
          </a:prstGeom>
          <a:noFill/>
        </p:spPr>
        <p:txBody>
          <a:bodyPr wrap="square" rtlCol="0">
            <a:spAutoFit/>
          </a:bodyPr>
          <a:lstStyle/>
          <a:p>
            <a:r>
              <a:rPr lang="en-US" sz="900" b="1" u="sng" dirty="0"/>
              <a:t>Configurable Workflow: Out of Box</a:t>
            </a:r>
          </a:p>
          <a:p>
            <a:r>
              <a:rPr lang="en-US" sz="900" dirty="0"/>
              <a:t>Workflow can process the data and invoke respective systems to send notification</a:t>
            </a:r>
          </a:p>
        </p:txBody>
      </p:sp>
      <p:sp>
        <p:nvSpPr>
          <p:cNvPr id="87" name="TextBox 86">
            <a:extLst>
              <a:ext uri="{FF2B5EF4-FFF2-40B4-BE49-F238E27FC236}">
                <a16:creationId xmlns:a16="http://schemas.microsoft.com/office/drawing/2014/main" id="{3CB96212-07C2-43B4-9E9B-7A02A7B60C30}"/>
              </a:ext>
            </a:extLst>
          </p:cNvPr>
          <p:cNvSpPr txBox="1"/>
          <p:nvPr/>
        </p:nvSpPr>
        <p:spPr>
          <a:xfrm>
            <a:off x="4746038" y="3278355"/>
            <a:ext cx="1738353" cy="784830"/>
          </a:xfrm>
          <a:prstGeom prst="rect">
            <a:avLst/>
          </a:prstGeom>
          <a:noFill/>
        </p:spPr>
        <p:txBody>
          <a:bodyPr wrap="square" rtlCol="0">
            <a:spAutoFit/>
          </a:bodyPr>
          <a:lstStyle/>
          <a:p>
            <a:r>
              <a:rPr lang="en-US" sz="900" b="1" u="sng" dirty="0"/>
              <a:t>Broadcast Messaging Service: Out of Box</a:t>
            </a:r>
          </a:p>
          <a:p>
            <a:r>
              <a:rPr lang="en-US" sz="900" dirty="0"/>
              <a:t>Based on workflow logic, broadcast notification service is triggered</a:t>
            </a:r>
          </a:p>
        </p:txBody>
      </p:sp>
      <p:sp>
        <p:nvSpPr>
          <p:cNvPr id="89" name="TextBox 88">
            <a:extLst>
              <a:ext uri="{FF2B5EF4-FFF2-40B4-BE49-F238E27FC236}">
                <a16:creationId xmlns:a16="http://schemas.microsoft.com/office/drawing/2014/main" id="{0C214E6D-5E02-4FB2-999C-E65A9E4FC98F}"/>
              </a:ext>
            </a:extLst>
          </p:cNvPr>
          <p:cNvSpPr txBox="1"/>
          <p:nvPr/>
        </p:nvSpPr>
        <p:spPr>
          <a:xfrm>
            <a:off x="6207515" y="5032473"/>
            <a:ext cx="1738353" cy="784830"/>
          </a:xfrm>
          <a:prstGeom prst="rect">
            <a:avLst/>
          </a:prstGeom>
          <a:noFill/>
        </p:spPr>
        <p:txBody>
          <a:bodyPr wrap="square" rtlCol="0">
            <a:spAutoFit/>
          </a:bodyPr>
          <a:lstStyle/>
          <a:p>
            <a:r>
              <a:rPr lang="en-US" sz="900" b="1" u="sng" dirty="0"/>
              <a:t>Scheduled Notification: Out of Box</a:t>
            </a:r>
          </a:p>
          <a:p>
            <a:r>
              <a:rPr lang="en-US" sz="900" dirty="0"/>
              <a:t>Notification service can schedule or send immediate notification to the contacts</a:t>
            </a:r>
          </a:p>
        </p:txBody>
      </p:sp>
      <p:sp>
        <p:nvSpPr>
          <p:cNvPr id="90" name="Rounded Rectangle 136">
            <a:extLst>
              <a:ext uri="{FF2B5EF4-FFF2-40B4-BE49-F238E27FC236}">
                <a16:creationId xmlns:a16="http://schemas.microsoft.com/office/drawing/2014/main" id="{811E7CAB-BA5C-4231-B765-C3F9E5A5DD70}"/>
              </a:ext>
            </a:extLst>
          </p:cNvPr>
          <p:cNvSpPr/>
          <p:nvPr/>
        </p:nvSpPr>
        <p:spPr>
          <a:xfrm>
            <a:off x="7091812" y="2728280"/>
            <a:ext cx="335103" cy="181672"/>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4b</a:t>
            </a:r>
          </a:p>
        </p:txBody>
      </p:sp>
      <p:sp>
        <p:nvSpPr>
          <p:cNvPr id="91" name="Rounded Rectangle 136">
            <a:extLst>
              <a:ext uri="{FF2B5EF4-FFF2-40B4-BE49-F238E27FC236}">
                <a16:creationId xmlns:a16="http://schemas.microsoft.com/office/drawing/2014/main" id="{7B9F7C82-DF5B-43CF-B21A-581CB88C48A5}"/>
              </a:ext>
            </a:extLst>
          </p:cNvPr>
          <p:cNvSpPr/>
          <p:nvPr/>
        </p:nvSpPr>
        <p:spPr>
          <a:xfrm>
            <a:off x="7897574" y="497185"/>
            <a:ext cx="209116" cy="21846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5</a:t>
            </a:r>
          </a:p>
        </p:txBody>
      </p:sp>
      <p:sp>
        <p:nvSpPr>
          <p:cNvPr id="92" name="TextBox 91">
            <a:extLst>
              <a:ext uri="{FF2B5EF4-FFF2-40B4-BE49-F238E27FC236}">
                <a16:creationId xmlns:a16="http://schemas.microsoft.com/office/drawing/2014/main" id="{7884375A-E2F4-4986-AAA9-37E78B15808D}"/>
              </a:ext>
            </a:extLst>
          </p:cNvPr>
          <p:cNvSpPr txBox="1"/>
          <p:nvPr/>
        </p:nvSpPr>
        <p:spPr>
          <a:xfrm>
            <a:off x="8106690" y="402781"/>
            <a:ext cx="2230006" cy="784830"/>
          </a:xfrm>
          <a:prstGeom prst="rect">
            <a:avLst/>
          </a:prstGeom>
          <a:noFill/>
        </p:spPr>
        <p:txBody>
          <a:bodyPr wrap="square" rtlCol="0">
            <a:spAutoFit/>
          </a:bodyPr>
          <a:lstStyle/>
          <a:p>
            <a:r>
              <a:rPr lang="en-US" sz="900" b="1" u="sng" dirty="0"/>
              <a:t>Response Handling Service (API): Out of Box</a:t>
            </a:r>
          </a:p>
          <a:p>
            <a:r>
              <a:rPr lang="en-US" sz="900" dirty="0"/>
              <a:t>All the data approved/submitted by the doctor is pushed to the enterprise system using the respective API</a:t>
            </a:r>
          </a:p>
        </p:txBody>
      </p:sp>
      <p:sp>
        <p:nvSpPr>
          <p:cNvPr id="93" name="Rounded Rectangle 136">
            <a:extLst>
              <a:ext uri="{FF2B5EF4-FFF2-40B4-BE49-F238E27FC236}">
                <a16:creationId xmlns:a16="http://schemas.microsoft.com/office/drawing/2014/main" id="{AFDA0170-F4A1-4D6C-9D97-6C0AE197FB89}"/>
              </a:ext>
            </a:extLst>
          </p:cNvPr>
          <p:cNvSpPr/>
          <p:nvPr/>
        </p:nvSpPr>
        <p:spPr>
          <a:xfrm>
            <a:off x="4584216" y="3358145"/>
            <a:ext cx="209116" cy="21846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6</a:t>
            </a:r>
          </a:p>
        </p:txBody>
      </p:sp>
      <p:sp>
        <p:nvSpPr>
          <p:cNvPr id="94" name="Rounded Rectangle 136">
            <a:extLst>
              <a:ext uri="{FF2B5EF4-FFF2-40B4-BE49-F238E27FC236}">
                <a16:creationId xmlns:a16="http://schemas.microsoft.com/office/drawing/2014/main" id="{DFC8BC2D-6124-40EB-BA0D-868750430720}"/>
              </a:ext>
            </a:extLst>
          </p:cNvPr>
          <p:cNvSpPr/>
          <p:nvPr/>
        </p:nvSpPr>
        <p:spPr>
          <a:xfrm>
            <a:off x="5967640" y="5081583"/>
            <a:ext cx="209116" cy="21846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7</a:t>
            </a:r>
          </a:p>
        </p:txBody>
      </p:sp>
      <p:sp>
        <p:nvSpPr>
          <p:cNvPr id="2" name="TextBox 1">
            <a:extLst>
              <a:ext uri="{FF2B5EF4-FFF2-40B4-BE49-F238E27FC236}">
                <a16:creationId xmlns:a16="http://schemas.microsoft.com/office/drawing/2014/main" id="{13ACCA3B-A9CE-491C-B6F3-4D60D92F14C1}"/>
              </a:ext>
            </a:extLst>
          </p:cNvPr>
          <p:cNvSpPr txBox="1"/>
          <p:nvPr/>
        </p:nvSpPr>
        <p:spPr>
          <a:xfrm>
            <a:off x="2206660" y="83440"/>
            <a:ext cx="6833672" cy="371176"/>
          </a:xfrm>
          <a:prstGeom prst="rect">
            <a:avLst/>
          </a:prstGeom>
        </p:spPr>
        <p:txBody>
          <a:bodyPr wrap="square" lIns="91440" tIns="45720" rIns="91440" bIns="45720" rtlCol="0">
            <a:noAutofit/>
          </a:bodyPr>
          <a:lstStyle/>
          <a:p>
            <a:pPr>
              <a:lnSpc>
                <a:spcPct val="105000"/>
              </a:lnSpc>
              <a:spcBef>
                <a:spcPts val="1000"/>
              </a:spcBef>
            </a:pPr>
            <a:r>
              <a:rPr lang="en-US" sz="2000" b="1" dirty="0">
                <a:solidFill>
                  <a:schemeClr val="tx1"/>
                </a:solidFill>
                <a:latin typeface="IBM Plex Sans" charset="0"/>
                <a:ea typeface="IBM Plex Sans" charset="0"/>
                <a:cs typeface="IBM Plex Sans" charset="0"/>
              </a:rPr>
              <a:t>Overall Design with Workflow and Broadcast Messaging</a:t>
            </a:r>
            <a:endParaRPr lang="en-SG" sz="2000" b="1" dirty="0" err="1">
              <a:solidFill>
                <a:schemeClr val="tx1"/>
              </a:solidFill>
              <a:latin typeface="IBM Plex Sans" charset="0"/>
              <a:ea typeface="IBM Plex Sans" charset="0"/>
              <a:cs typeface="IBM Plex Sans" charset="0"/>
            </a:endParaRPr>
          </a:p>
        </p:txBody>
      </p:sp>
      <p:sp>
        <p:nvSpPr>
          <p:cNvPr id="60" name="Rounded Rectangle 136">
            <a:extLst>
              <a:ext uri="{FF2B5EF4-FFF2-40B4-BE49-F238E27FC236}">
                <a16:creationId xmlns:a16="http://schemas.microsoft.com/office/drawing/2014/main" id="{8A67DA5E-A3B2-F04F-B881-C6B0D54753C6}"/>
              </a:ext>
            </a:extLst>
          </p:cNvPr>
          <p:cNvSpPr/>
          <p:nvPr/>
        </p:nvSpPr>
        <p:spPr>
          <a:xfrm>
            <a:off x="8747942" y="5649542"/>
            <a:ext cx="209116" cy="21846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a:t>
            </a:r>
          </a:p>
        </p:txBody>
      </p:sp>
      <p:sp>
        <p:nvSpPr>
          <p:cNvPr id="62" name="TextBox 61">
            <a:extLst>
              <a:ext uri="{FF2B5EF4-FFF2-40B4-BE49-F238E27FC236}">
                <a16:creationId xmlns:a16="http://schemas.microsoft.com/office/drawing/2014/main" id="{F2E062F4-B089-2C45-BB4B-C1562B5129CD}"/>
              </a:ext>
            </a:extLst>
          </p:cNvPr>
          <p:cNvSpPr txBox="1"/>
          <p:nvPr/>
        </p:nvSpPr>
        <p:spPr>
          <a:xfrm>
            <a:off x="11053183" y="3876553"/>
            <a:ext cx="1182003" cy="1338828"/>
          </a:xfrm>
          <a:prstGeom prst="rect">
            <a:avLst/>
          </a:prstGeom>
          <a:noFill/>
        </p:spPr>
        <p:txBody>
          <a:bodyPr wrap="square" rtlCol="0">
            <a:spAutoFit/>
          </a:bodyPr>
          <a:lstStyle/>
          <a:p>
            <a:r>
              <a:rPr lang="en-US" sz="900" b="1" u="sng" dirty="0"/>
              <a:t>Status and Results Log and Exception Reporting: Out of Box</a:t>
            </a:r>
          </a:p>
          <a:p>
            <a:r>
              <a:rPr lang="en-US" sz="900" dirty="0"/>
              <a:t>All notifications and process logs are maintained and reports etc. </a:t>
            </a:r>
          </a:p>
        </p:txBody>
      </p:sp>
      <p:sp>
        <p:nvSpPr>
          <p:cNvPr id="63" name="Rectangle: Rounded Corners 41">
            <a:extLst>
              <a:ext uri="{FF2B5EF4-FFF2-40B4-BE49-F238E27FC236}">
                <a16:creationId xmlns:a16="http://schemas.microsoft.com/office/drawing/2014/main" id="{43A40390-2A9C-B64F-8E5C-F44AF39267CF}"/>
              </a:ext>
            </a:extLst>
          </p:cNvPr>
          <p:cNvSpPr/>
          <p:nvPr/>
        </p:nvSpPr>
        <p:spPr>
          <a:xfrm>
            <a:off x="8164030" y="4227122"/>
            <a:ext cx="999105" cy="72562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2"/>
                </a:solidFill>
              </a:rPr>
              <a:t>SMS Gateway Manager</a:t>
            </a:r>
            <a:endParaRPr lang="en-SG" sz="1000" dirty="0">
              <a:solidFill>
                <a:schemeClr val="bg2"/>
              </a:solidFill>
            </a:endParaRPr>
          </a:p>
        </p:txBody>
      </p:sp>
      <p:sp>
        <p:nvSpPr>
          <p:cNvPr id="64" name="Rounded Rectangle 136">
            <a:extLst>
              <a:ext uri="{FF2B5EF4-FFF2-40B4-BE49-F238E27FC236}">
                <a16:creationId xmlns:a16="http://schemas.microsoft.com/office/drawing/2014/main" id="{59D4AB49-72BF-6748-89F6-F98158403669}"/>
              </a:ext>
            </a:extLst>
          </p:cNvPr>
          <p:cNvSpPr/>
          <p:nvPr/>
        </p:nvSpPr>
        <p:spPr>
          <a:xfrm>
            <a:off x="10838754" y="3928236"/>
            <a:ext cx="209116" cy="21846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8</a:t>
            </a:r>
          </a:p>
        </p:txBody>
      </p:sp>
      <p:sp>
        <p:nvSpPr>
          <p:cNvPr id="66" name="TextBox 65">
            <a:extLst>
              <a:ext uri="{FF2B5EF4-FFF2-40B4-BE49-F238E27FC236}">
                <a16:creationId xmlns:a16="http://schemas.microsoft.com/office/drawing/2014/main" id="{3F6EA83C-690F-A34E-A19D-9C07DF873991}"/>
              </a:ext>
            </a:extLst>
          </p:cNvPr>
          <p:cNvSpPr txBox="1"/>
          <p:nvPr/>
        </p:nvSpPr>
        <p:spPr>
          <a:xfrm>
            <a:off x="8939346" y="5537474"/>
            <a:ext cx="2009392" cy="784830"/>
          </a:xfrm>
          <a:prstGeom prst="rect">
            <a:avLst/>
          </a:prstGeom>
          <a:noFill/>
        </p:spPr>
        <p:txBody>
          <a:bodyPr wrap="square" rtlCol="0">
            <a:spAutoFit/>
          </a:bodyPr>
          <a:lstStyle/>
          <a:p>
            <a:r>
              <a:rPr lang="en-US" sz="900" b="1" u="sng" dirty="0"/>
              <a:t>Response Handling Service : Out of Box</a:t>
            </a:r>
          </a:p>
          <a:p>
            <a:r>
              <a:rPr lang="en-US" sz="900" dirty="0"/>
              <a:t>All the data approved/submitted by the patients is pushed to the enterprise system databases</a:t>
            </a:r>
          </a:p>
        </p:txBody>
      </p:sp>
      <p:pic>
        <p:nvPicPr>
          <p:cNvPr id="32" name="Graphic 31">
            <a:extLst>
              <a:ext uri="{FF2B5EF4-FFF2-40B4-BE49-F238E27FC236}">
                <a16:creationId xmlns:a16="http://schemas.microsoft.com/office/drawing/2014/main" id="{3B217ACC-5A75-4046-A1C3-350DE27A3A26}"/>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30531" y="4513590"/>
            <a:ext cx="498203" cy="498203"/>
          </a:xfrm>
          <a:prstGeom prst="rect">
            <a:avLst/>
          </a:prstGeom>
        </p:spPr>
      </p:pic>
      <p:cxnSp>
        <p:nvCxnSpPr>
          <p:cNvPr id="20" name="Straight Arrow Connector 19">
            <a:extLst>
              <a:ext uri="{FF2B5EF4-FFF2-40B4-BE49-F238E27FC236}">
                <a16:creationId xmlns:a16="http://schemas.microsoft.com/office/drawing/2014/main" id="{0B6D1B10-F838-47D3-9978-44E7FD4F4164}"/>
              </a:ext>
            </a:extLst>
          </p:cNvPr>
          <p:cNvCxnSpPr/>
          <p:nvPr/>
        </p:nvCxnSpPr>
        <p:spPr>
          <a:xfrm>
            <a:off x="9202465" y="4558323"/>
            <a:ext cx="776895"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2787A87-7FE0-4D46-B47C-6A53CF92DB14}"/>
              </a:ext>
            </a:extLst>
          </p:cNvPr>
          <p:cNvCxnSpPr>
            <a:cxnSpLocks/>
            <a:stCxn id="63" idx="2"/>
            <a:endCxn id="28" idx="2"/>
          </p:cNvCxnSpPr>
          <p:nvPr/>
        </p:nvCxnSpPr>
        <p:spPr>
          <a:xfrm rot="5400000">
            <a:off x="4374864" y="1415278"/>
            <a:ext cx="751253" cy="7826186"/>
          </a:xfrm>
          <a:prstGeom prst="bentConnector3">
            <a:avLst>
              <a:gd name="adj1" fmla="val 234506"/>
            </a:avLst>
          </a:prstGeom>
          <a:ln>
            <a:solidFill>
              <a:schemeClr val="bg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D968E6B-629D-473B-9B72-36E75F9F01D2}"/>
              </a:ext>
            </a:extLst>
          </p:cNvPr>
          <p:cNvCxnSpPr>
            <a:cxnSpLocks/>
            <a:endCxn id="63" idx="1"/>
          </p:cNvCxnSpPr>
          <p:nvPr/>
        </p:nvCxnSpPr>
        <p:spPr>
          <a:xfrm>
            <a:off x="7213137" y="4589934"/>
            <a:ext cx="950893"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17209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4527FC-D18E-45EB-8C23-F3C165CC4D27}"/>
              </a:ext>
            </a:extLst>
          </p:cNvPr>
          <p:cNvSpPr/>
          <p:nvPr/>
        </p:nvSpPr>
        <p:spPr>
          <a:xfrm>
            <a:off x="644270" y="1423405"/>
            <a:ext cx="7236646" cy="30177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1320" eaLnBrk="0" fontAlgn="base" hangingPunct="0">
              <a:spcBef>
                <a:spcPct val="0"/>
              </a:spcBef>
              <a:spcAft>
                <a:spcPct val="0"/>
              </a:spcAft>
            </a:pPr>
            <a:endParaRPr lang="en-SG" sz="1265">
              <a:solidFill>
                <a:prstClr val="white"/>
              </a:solidFill>
              <a:latin typeface="Calibri"/>
            </a:endParaRPr>
          </a:p>
        </p:txBody>
      </p:sp>
      <p:sp>
        <p:nvSpPr>
          <p:cNvPr id="2" name="Title 1">
            <a:extLst>
              <a:ext uri="{FF2B5EF4-FFF2-40B4-BE49-F238E27FC236}">
                <a16:creationId xmlns:a16="http://schemas.microsoft.com/office/drawing/2014/main" id="{6BA88253-A232-4447-ADC5-227EE8D82BA5}"/>
              </a:ext>
            </a:extLst>
          </p:cNvPr>
          <p:cNvSpPr>
            <a:spLocks noGrp="1"/>
          </p:cNvSpPr>
          <p:nvPr>
            <p:ph type="title"/>
          </p:nvPr>
        </p:nvSpPr>
        <p:spPr/>
        <p:txBody>
          <a:bodyPr/>
          <a:lstStyle/>
          <a:p>
            <a:r>
              <a:rPr lang="en-US" dirty="0"/>
              <a:t>Message Broadcasting : T-Notifier</a:t>
            </a:r>
            <a:endParaRPr lang="en-SG" dirty="0"/>
          </a:p>
        </p:txBody>
      </p:sp>
      <p:sp>
        <p:nvSpPr>
          <p:cNvPr id="8" name="Content Placeholder 7">
            <a:extLst>
              <a:ext uri="{FF2B5EF4-FFF2-40B4-BE49-F238E27FC236}">
                <a16:creationId xmlns:a16="http://schemas.microsoft.com/office/drawing/2014/main" id="{3C52FB41-341A-459E-A899-30B59DFA9F09}"/>
              </a:ext>
            </a:extLst>
          </p:cNvPr>
          <p:cNvSpPr>
            <a:spLocks noGrp="1"/>
          </p:cNvSpPr>
          <p:nvPr>
            <p:ph idx="4294967295"/>
          </p:nvPr>
        </p:nvSpPr>
        <p:spPr>
          <a:xfrm>
            <a:off x="660874" y="4554911"/>
            <a:ext cx="10290397" cy="1893594"/>
          </a:xfrm>
        </p:spPr>
        <p:txBody>
          <a:bodyPr/>
          <a:lstStyle/>
          <a:p>
            <a:r>
              <a:rPr lang="en-US" sz="1800" dirty="0"/>
              <a:t>Integrate t-Notifier system can integrate via API and batch to broadcast message to users via omni-channels</a:t>
            </a:r>
          </a:p>
          <a:p>
            <a:r>
              <a:rPr lang="en-US" sz="1800" dirty="0"/>
              <a:t>Rules can be configured for automatic exception handline for alternate/multiple channel</a:t>
            </a:r>
          </a:p>
          <a:p>
            <a:r>
              <a:rPr lang="en-US" sz="1800" dirty="0"/>
              <a:t>For Omni-App, the speed is only constrained by resources.</a:t>
            </a:r>
          </a:p>
          <a:p>
            <a:r>
              <a:rPr lang="en-US" sz="1800" dirty="0"/>
              <a:t>For Social Media apps (Line) is appx 10K messages in 1 min.</a:t>
            </a:r>
          </a:p>
          <a:p>
            <a:r>
              <a:rPr lang="en-US" sz="1800" dirty="0"/>
              <a:t>For a basic SMS Gateway it is appx 10K messages in 10 mins.</a:t>
            </a:r>
          </a:p>
          <a:p>
            <a:r>
              <a:rPr lang="en-US" sz="1800" dirty="0"/>
              <a:t>Web based Reporting for status of batch results/exceptions</a:t>
            </a:r>
          </a:p>
        </p:txBody>
      </p:sp>
      <p:sp>
        <p:nvSpPr>
          <p:cNvPr id="11" name="TextBox 10">
            <a:extLst>
              <a:ext uri="{FF2B5EF4-FFF2-40B4-BE49-F238E27FC236}">
                <a16:creationId xmlns:a16="http://schemas.microsoft.com/office/drawing/2014/main" id="{C626DEF3-78CD-4924-94D7-55FC4D5A505A}"/>
              </a:ext>
            </a:extLst>
          </p:cNvPr>
          <p:cNvSpPr txBox="1"/>
          <p:nvPr/>
        </p:nvSpPr>
        <p:spPr>
          <a:xfrm>
            <a:off x="2871277" y="1496432"/>
            <a:ext cx="1150134" cy="369332"/>
          </a:xfrm>
          <a:prstGeom prst="rect">
            <a:avLst/>
          </a:prstGeom>
          <a:noFill/>
        </p:spPr>
        <p:txBody>
          <a:bodyPr wrap="square" rtlCol="0">
            <a:spAutoFit/>
          </a:bodyPr>
          <a:lstStyle/>
          <a:p>
            <a:pPr algn="ctr" defTabSz="321320" eaLnBrk="0" fontAlgn="base" hangingPunct="0">
              <a:spcBef>
                <a:spcPct val="0"/>
              </a:spcBef>
              <a:spcAft>
                <a:spcPct val="0"/>
              </a:spcAft>
            </a:pPr>
            <a:r>
              <a:rPr lang="en-US" dirty="0">
                <a:latin typeface="Calibri" panose="020F0502020204030204" pitchFamily="34" charset="0"/>
                <a:cs typeface="Calibri" panose="020F0502020204030204" pitchFamily="34" charset="0"/>
              </a:rPr>
              <a:t>T- Notifier</a:t>
            </a:r>
          </a:p>
        </p:txBody>
      </p:sp>
      <p:pic>
        <p:nvPicPr>
          <p:cNvPr id="12" name="Picture 11">
            <a:extLst>
              <a:ext uri="{FF2B5EF4-FFF2-40B4-BE49-F238E27FC236}">
                <a16:creationId xmlns:a16="http://schemas.microsoft.com/office/drawing/2014/main" id="{4FFDCD95-4110-4789-9B3C-FAE1FE4A576F}"/>
              </a:ext>
            </a:extLst>
          </p:cNvPr>
          <p:cNvPicPr>
            <a:picLocks noChangeAspect="1"/>
          </p:cNvPicPr>
          <p:nvPr/>
        </p:nvPicPr>
        <p:blipFill>
          <a:blip r:embed="rId2"/>
          <a:stretch>
            <a:fillRect/>
          </a:stretch>
        </p:blipFill>
        <p:spPr>
          <a:xfrm>
            <a:off x="6610210" y="3581730"/>
            <a:ext cx="1051540" cy="719744"/>
          </a:xfrm>
          <a:prstGeom prst="rect">
            <a:avLst/>
          </a:prstGeom>
        </p:spPr>
      </p:pic>
      <p:sp>
        <p:nvSpPr>
          <p:cNvPr id="13" name="TextBox 12">
            <a:extLst>
              <a:ext uri="{FF2B5EF4-FFF2-40B4-BE49-F238E27FC236}">
                <a16:creationId xmlns:a16="http://schemas.microsoft.com/office/drawing/2014/main" id="{2FE5F48D-9477-452D-A637-349C40D26992}"/>
              </a:ext>
            </a:extLst>
          </p:cNvPr>
          <p:cNvSpPr txBox="1"/>
          <p:nvPr/>
        </p:nvSpPr>
        <p:spPr>
          <a:xfrm>
            <a:off x="4193511" y="2874186"/>
            <a:ext cx="2537586" cy="369332"/>
          </a:xfrm>
          <a:prstGeom prst="rect">
            <a:avLst/>
          </a:prstGeom>
          <a:noFill/>
        </p:spPr>
        <p:txBody>
          <a:bodyPr wrap="square" rtlCol="0">
            <a:spAutoFit/>
          </a:bodyPr>
          <a:lstStyle/>
          <a:p>
            <a:pPr algn="ctr" defTabSz="321320" eaLnBrk="0" fontAlgn="base" hangingPunct="0">
              <a:spcBef>
                <a:spcPct val="0"/>
              </a:spcBef>
              <a:spcAft>
                <a:spcPct val="0"/>
              </a:spcAft>
            </a:pPr>
            <a:r>
              <a:rPr lang="en-US" dirty="0">
                <a:latin typeface="Calibri" panose="020F0502020204030204" pitchFamily="34" charset="0"/>
                <a:cs typeface="Calibri" panose="020F0502020204030204" pitchFamily="34" charset="0"/>
              </a:rPr>
              <a:t>Broadcast Messages</a:t>
            </a:r>
          </a:p>
        </p:txBody>
      </p:sp>
      <p:pic>
        <p:nvPicPr>
          <p:cNvPr id="7" name="Picture 6">
            <a:extLst>
              <a:ext uri="{FF2B5EF4-FFF2-40B4-BE49-F238E27FC236}">
                <a16:creationId xmlns:a16="http://schemas.microsoft.com/office/drawing/2014/main" id="{FB2829C3-076D-4626-8EA8-F0B586B34724}"/>
              </a:ext>
            </a:extLst>
          </p:cNvPr>
          <p:cNvPicPr>
            <a:picLocks noChangeAspect="1"/>
          </p:cNvPicPr>
          <p:nvPr/>
        </p:nvPicPr>
        <p:blipFill rotWithShape="1">
          <a:blip r:embed="rId3"/>
          <a:srcRect b="29435"/>
          <a:stretch/>
        </p:blipFill>
        <p:spPr>
          <a:xfrm>
            <a:off x="794458" y="1622581"/>
            <a:ext cx="1372269" cy="1001402"/>
          </a:xfrm>
          <a:prstGeom prst="rect">
            <a:avLst/>
          </a:prstGeom>
        </p:spPr>
      </p:pic>
      <p:sp>
        <p:nvSpPr>
          <p:cNvPr id="14" name="Right Arrow 17">
            <a:extLst>
              <a:ext uri="{FF2B5EF4-FFF2-40B4-BE49-F238E27FC236}">
                <a16:creationId xmlns:a16="http://schemas.microsoft.com/office/drawing/2014/main" id="{F8C4C7AC-1AC7-4299-92E0-0607E48E60C8}"/>
              </a:ext>
            </a:extLst>
          </p:cNvPr>
          <p:cNvSpPr/>
          <p:nvPr/>
        </p:nvSpPr>
        <p:spPr>
          <a:xfrm>
            <a:off x="2203550" y="2211021"/>
            <a:ext cx="572112" cy="176550"/>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pic>
        <p:nvPicPr>
          <p:cNvPr id="15" name="Graphic 14">
            <a:extLst>
              <a:ext uri="{FF2B5EF4-FFF2-40B4-BE49-F238E27FC236}">
                <a16:creationId xmlns:a16="http://schemas.microsoft.com/office/drawing/2014/main" id="{5A0FBFF2-975C-4F55-BC6D-34CF3BE8B737}"/>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70087" y="1951375"/>
            <a:ext cx="1001401" cy="1001401"/>
          </a:xfrm>
          <a:prstGeom prst="rect">
            <a:avLst/>
          </a:prstGeom>
        </p:spPr>
      </p:pic>
      <p:sp>
        <p:nvSpPr>
          <p:cNvPr id="16" name="Right Arrow 17">
            <a:extLst>
              <a:ext uri="{FF2B5EF4-FFF2-40B4-BE49-F238E27FC236}">
                <a16:creationId xmlns:a16="http://schemas.microsoft.com/office/drawing/2014/main" id="{FD351334-8833-4270-9EF5-451FBF2E9840}"/>
              </a:ext>
            </a:extLst>
          </p:cNvPr>
          <p:cNvSpPr/>
          <p:nvPr/>
        </p:nvSpPr>
        <p:spPr>
          <a:xfrm>
            <a:off x="4292346" y="2229689"/>
            <a:ext cx="572112" cy="176550"/>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
        <p:nvSpPr>
          <p:cNvPr id="17" name="Right Arrow 17">
            <a:extLst>
              <a:ext uri="{FF2B5EF4-FFF2-40B4-BE49-F238E27FC236}">
                <a16:creationId xmlns:a16="http://schemas.microsoft.com/office/drawing/2014/main" id="{BBC3D6B9-97BA-4AA7-84A8-9B401B071A9D}"/>
              </a:ext>
            </a:extLst>
          </p:cNvPr>
          <p:cNvSpPr/>
          <p:nvPr/>
        </p:nvSpPr>
        <p:spPr>
          <a:xfrm rot="5400000">
            <a:off x="3175570" y="3272896"/>
            <a:ext cx="479455" cy="181972"/>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pic>
        <p:nvPicPr>
          <p:cNvPr id="18" name="Picture 17">
            <a:extLst>
              <a:ext uri="{FF2B5EF4-FFF2-40B4-BE49-F238E27FC236}">
                <a16:creationId xmlns:a16="http://schemas.microsoft.com/office/drawing/2014/main" id="{4852FDE1-3330-464B-AA6B-F93E9C8FEB83}"/>
              </a:ext>
            </a:extLst>
          </p:cNvPr>
          <p:cNvPicPr>
            <a:picLocks noChangeAspect="1"/>
          </p:cNvPicPr>
          <p:nvPr/>
        </p:nvPicPr>
        <p:blipFill>
          <a:blip r:embed="rId6"/>
          <a:stretch>
            <a:fillRect/>
          </a:stretch>
        </p:blipFill>
        <p:spPr>
          <a:xfrm>
            <a:off x="8150152" y="1983821"/>
            <a:ext cx="3533114" cy="1716404"/>
          </a:xfrm>
          <a:prstGeom prst="rect">
            <a:avLst/>
          </a:prstGeom>
        </p:spPr>
      </p:pic>
      <p:pic>
        <p:nvPicPr>
          <p:cNvPr id="20" name="Picture 19">
            <a:extLst>
              <a:ext uri="{FF2B5EF4-FFF2-40B4-BE49-F238E27FC236}">
                <a16:creationId xmlns:a16="http://schemas.microsoft.com/office/drawing/2014/main" id="{690D25E7-E490-444B-ADF2-2E0FB45F8B20}"/>
              </a:ext>
            </a:extLst>
          </p:cNvPr>
          <p:cNvPicPr>
            <a:picLocks noChangeAspect="1"/>
          </p:cNvPicPr>
          <p:nvPr/>
        </p:nvPicPr>
        <p:blipFill>
          <a:blip r:embed="rId7"/>
          <a:stretch>
            <a:fillRect/>
          </a:stretch>
        </p:blipFill>
        <p:spPr>
          <a:xfrm>
            <a:off x="6949387" y="1572991"/>
            <a:ext cx="695044" cy="1984402"/>
          </a:xfrm>
          <a:prstGeom prst="rect">
            <a:avLst/>
          </a:prstGeom>
        </p:spPr>
      </p:pic>
      <p:pic>
        <p:nvPicPr>
          <p:cNvPr id="21" name="Picture 20">
            <a:extLst>
              <a:ext uri="{FF2B5EF4-FFF2-40B4-BE49-F238E27FC236}">
                <a16:creationId xmlns:a16="http://schemas.microsoft.com/office/drawing/2014/main" id="{EA526760-2F78-C848-8BD8-0A834B3E4564}"/>
              </a:ext>
            </a:extLst>
          </p:cNvPr>
          <p:cNvPicPr>
            <a:picLocks noChangeAspect="1"/>
          </p:cNvPicPr>
          <p:nvPr/>
        </p:nvPicPr>
        <p:blipFill>
          <a:blip r:embed="rId8"/>
          <a:stretch>
            <a:fillRect/>
          </a:stretch>
        </p:blipFill>
        <p:spPr>
          <a:xfrm>
            <a:off x="4877618" y="1545058"/>
            <a:ext cx="1350211" cy="1448792"/>
          </a:xfrm>
          <a:prstGeom prst="rect">
            <a:avLst/>
          </a:prstGeom>
        </p:spPr>
      </p:pic>
      <p:sp>
        <p:nvSpPr>
          <p:cNvPr id="3" name="TextBox 2">
            <a:extLst>
              <a:ext uri="{FF2B5EF4-FFF2-40B4-BE49-F238E27FC236}">
                <a16:creationId xmlns:a16="http://schemas.microsoft.com/office/drawing/2014/main" id="{CA885D21-6B6B-FA41-9615-0FDB057263CF}"/>
              </a:ext>
            </a:extLst>
          </p:cNvPr>
          <p:cNvSpPr txBox="1"/>
          <p:nvPr/>
        </p:nvSpPr>
        <p:spPr>
          <a:xfrm>
            <a:off x="2159351" y="2406238"/>
            <a:ext cx="711926"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Batch</a:t>
            </a:r>
          </a:p>
        </p:txBody>
      </p:sp>
      <p:sp>
        <p:nvSpPr>
          <p:cNvPr id="24" name="Can 23">
            <a:extLst>
              <a:ext uri="{FF2B5EF4-FFF2-40B4-BE49-F238E27FC236}">
                <a16:creationId xmlns:a16="http://schemas.microsoft.com/office/drawing/2014/main" id="{4265B7A3-4C6E-AB41-89B2-425B65C485B3}"/>
              </a:ext>
            </a:extLst>
          </p:cNvPr>
          <p:cNvSpPr/>
          <p:nvPr/>
        </p:nvSpPr>
        <p:spPr>
          <a:xfrm>
            <a:off x="3107543" y="3700225"/>
            <a:ext cx="588640" cy="45278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7809178-33EA-B847-ADA4-63D1592F1316}"/>
              </a:ext>
            </a:extLst>
          </p:cNvPr>
          <p:cNvSpPr txBox="1"/>
          <p:nvPr/>
        </p:nvSpPr>
        <p:spPr>
          <a:xfrm>
            <a:off x="2796410" y="4119727"/>
            <a:ext cx="1419748"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Logs/Reports</a:t>
            </a:r>
          </a:p>
        </p:txBody>
      </p:sp>
      <p:pic>
        <p:nvPicPr>
          <p:cNvPr id="27" name="Picture 26">
            <a:extLst>
              <a:ext uri="{FF2B5EF4-FFF2-40B4-BE49-F238E27FC236}">
                <a16:creationId xmlns:a16="http://schemas.microsoft.com/office/drawing/2014/main" id="{E04DB519-3621-D844-93C6-3CCE108375FE}"/>
              </a:ext>
            </a:extLst>
          </p:cNvPr>
          <p:cNvPicPr>
            <a:picLocks noChangeAspect="1"/>
          </p:cNvPicPr>
          <p:nvPr/>
        </p:nvPicPr>
        <p:blipFill>
          <a:blip r:embed="rId9"/>
          <a:stretch>
            <a:fillRect/>
          </a:stretch>
        </p:blipFill>
        <p:spPr>
          <a:xfrm>
            <a:off x="5062182" y="3325122"/>
            <a:ext cx="838154" cy="838154"/>
          </a:xfrm>
          <a:prstGeom prst="rect">
            <a:avLst/>
          </a:prstGeom>
          <a:ln>
            <a:solidFill>
              <a:srgbClr val="7030A0"/>
            </a:solidFill>
          </a:ln>
          <a:scene3d>
            <a:camera prst="orthographicFront"/>
            <a:lightRig rig="threePt" dir="t"/>
          </a:scene3d>
          <a:sp3d contourW="12700">
            <a:bevelT w="165100" prst="coolSlant"/>
            <a:contourClr>
              <a:srgbClr val="D8B6FF"/>
            </a:contourClr>
          </a:sp3d>
        </p:spPr>
      </p:pic>
      <p:sp>
        <p:nvSpPr>
          <p:cNvPr id="28" name="Right Arrow 17">
            <a:extLst>
              <a:ext uri="{FF2B5EF4-FFF2-40B4-BE49-F238E27FC236}">
                <a16:creationId xmlns:a16="http://schemas.microsoft.com/office/drawing/2014/main" id="{AB0DEE7E-2D08-5E4F-BD80-271F96F860A5}"/>
              </a:ext>
            </a:extLst>
          </p:cNvPr>
          <p:cNvSpPr/>
          <p:nvPr/>
        </p:nvSpPr>
        <p:spPr>
          <a:xfrm>
            <a:off x="6227829" y="2317963"/>
            <a:ext cx="572112" cy="176550"/>
          </a:xfrm>
          <a:prstGeom prst="rightArrow">
            <a:avLst/>
          </a:prstGeom>
          <a:solidFill>
            <a:srgbClr val="9420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21320" eaLnBrk="0" fontAlgn="base" hangingPunct="0">
              <a:spcBef>
                <a:spcPct val="0"/>
              </a:spcBef>
              <a:spcAft>
                <a:spcPct val="0"/>
              </a:spcAft>
            </a:pPr>
            <a:endParaRPr lang="en-US" sz="1265">
              <a:solidFill>
                <a:prstClr val="white"/>
              </a:solidFill>
              <a:latin typeface="Calibri"/>
            </a:endParaRPr>
          </a:p>
        </p:txBody>
      </p:sp>
    </p:spTree>
    <p:extLst>
      <p:ext uri="{BB962C8B-B14F-4D97-AF65-F5344CB8AC3E}">
        <p14:creationId xmlns:p14="http://schemas.microsoft.com/office/powerpoint/2010/main" val="77247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02BC-58CA-40BB-8039-E5D16F265BDA}"/>
              </a:ext>
            </a:extLst>
          </p:cNvPr>
          <p:cNvSpPr txBox="1">
            <a:spLocks/>
          </p:cNvSpPr>
          <p:nvPr/>
        </p:nvSpPr>
        <p:spPr>
          <a:xfrm>
            <a:off x="630561" y="375776"/>
            <a:ext cx="9812667" cy="775958"/>
          </a:xfrm>
          <a:prstGeom prst="rect">
            <a:avLst/>
          </a:prstGeom>
          <a:noFill/>
          <a:ln>
            <a:noFill/>
          </a:ln>
        </p:spPr>
        <p:txBody>
          <a:bodyPr vert="horz" wrap="square" lIns="64262" tIns="32131" rIns="64262" bIns="32131" numCol="1" anchor="ctr" anchorCtr="0" compatLnSpc="1">
            <a:prstTxWarp prst="textNoShape">
              <a:avLst/>
            </a:prstTxWarp>
          </a:bodyPr>
          <a:lstStyle>
            <a:lvl1pPr eaLnBrk="1" hangingPunct="1">
              <a:lnSpc>
                <a:spcPct val="90000"/>
              </a:lnSpc>
              <a:defRPr sz="5000" b="0" i="0">
                <a:latin typeface="Tahoma" pitchFamily="34" charset="0"/>
                <a:ea typeface="Tahoma" pitchFamily="34" charset="0"/>
                <a:cs typeface="Tahoma" pitchFamily="34" charset="0"/>
              </a:defRPr>
            </a:lvl1pPr>
            <a:lvl2pPr eaLnBrk="1" hangingPunct="1">
              <a:lnSpc>
                <a:spcPct val="90000"/>
              </a:lnSpc>
              <a:defRPr sz="4400"/>
            </a:lvl2pPr>
            <a:lvl3pPr eaLnBrk="1" hangingPunct="1">
              <a:lnSpc>
                <a:spcPct val="90000"/>
              </a:lnSpc>
              <a:defRPr sz="4400"/>
            </a:lvl3pPr>
            <a:lvl4pPr eaLnBrk="1" hangingPunct="1">
              <a:lnSpc>
                <a:spcPct val="90000"/>
              </a:lnSpc>
              <a:defRPr sz="4400"/>
            </a:lvl4pPr>
            <a:lvl5pPr eaLnBrk="1" hangingPunct="1">
              <a:lnSpc>
                <a:spcPct val="90000"/>
              </a:lnSpc>
              <a:defRPr sz="4400"/>
            </a:lvl5pPr>
            <a:lvl6pPr marL="457200" fontAlgn="base">
              <a:lnSpc>
                <a:spcPct val="90000"/>
              </a:lnSpc>
              <a:spcBef>
                <a:spcPct val="0"/>
              </a:spcBef>
              <a:spcAft>
                <a:spcPct val="0"/>
              </a:spcAft>
              <a:defRPr sz="4400"/>
            </a:lvl6pPr>
            <a:lvl7pPr marL="914400" fontAlgn="base">
              <a:lnSpc>
                <a:spcPct val="90000"/>
              </a:lnSpc>
              <a:spcBef>
                <a:spcPct val="0"/>
              </a:spcBef>
              <a:spcAft>
                <a:spcPct val="0"/>
              </a:spcAft>
              <a:defRPr sz="4400"/>
            </a:lvl7pPr>
            <a:lvl8pPr marL="1371600" fontAlgn="base">
              <a:lnSpc>
                <a:spcPct val="90000"/>
              </a:lnSpc>
              <a:spcBef>
                <a:spcPct val="0"/>
              </a:spcBef>
              <a:spcAft>
                <a:spcPct val="0"/>
              </a:spcAft>
              <a:defRPr sz="4400"/>
            </a:lvl8pPr>
            <a:lvl9pPr marL="1828800" fontAlgn="base">
              <a:lnSpc>
                <a:spcPct val="90000"/>
              </a:lnSpc>
              <a:spcBef>
                <a:spcPct val="0"/>
              </a:spcBef>
              <a:spcAft>
                <a:spcPct val="0"/>
              </a:spcAft>
              <a:defRPr sz="4400"/>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514" b="0" i="0" u="none" strike="noStrike" kern="1200" cap="none" spc="0" normalizeH="0" baseline="0" noProof="0" dirty="0">
                <a:ln>
                  <a:noFill/>
                </a:ln>
                <a:solidFill>
                  <a:srgbClr val="FFFFFF"/>
                </a:solidFill>
                <a:effectLst/>
                <a:uLnTx/>
                <a:uFillTx/>
                <a:latin typeface="Tahoma" pitchFamily="34" charset="0"/>
                <a:ea typeface="Tahoma" pitchFamily="34" charset="0"/>
                <a:cs typeface="Tahoma" pitchFamily="34" charset="0"/>
              </a:rPr>
              <a:t>Agenda</a:t>
            </a:r>
            <a:endParaRPr kumimoji="0" lang="en-US" sz="3514" b="0" i="0" u="none" strike="noStrike" kern="1200" cap="none" spc="0" normalizeH="0" baseline="0" noProof="0" dirty="0">
              <a:ln>
                <a:noFill/>
              </a:ln>
              <a:solidFill>
                <a:srgbClr val="FFFFFF"/>
              </a:solidFill>
              <a:effectLst/>
              <a:uLnTx/>
              <a:uFillTx/>
              <a:latin typeface="Tahoma" pitchFamily="34" charset="0"/>
              <a:ea typeface="Tahoma" pitchFamily="34" charset="0"/>
              <a:cs typeface="Tahoma" pitchFamily="34" charset="0"/>
            </a:endParaRPr>
          </a:p>
        </p:txBody>
      </p:sp>
      <p:sp>
        <p:nvSpPr>
          <p:cNvPr id="3" name="Title 2">
            <a:extLst>
              <a:ext uri="{FF2B5EF4-FFF2-40B4-BE49-F238E27FC236}">
                <a16:creationId xmlns:a16="http://schemas.microsoft.com/office/drawing/2014/main" id="{2456210A-AFE8-F14D-A8CF-B7FB84F5F3E2}"/>
              </a:ext>
            </a:extLst>
          </p:cNvPr>
          <p:cNvSpPr>
            <a:spLocks noGrp="1"/>
          </p:cNvSpPr>
          <p:nvPr>
            <p:ph type="title"/>
          </p:nvPr>
        </p:nvSpPr>
        <p:spPr>
          <a:xfrm>
            <a:off x="630561" y="1349297"/>
            <a:ext cx="5486401" cy="4604937"/>
          </a:xfrm>
        </p:spPr>
        <p:txBody>
          <a:bodyPr>
            <a:normAutofit/>
          </a:bodyPr>
          <a:lstStyle/>
          <a:p>
            <a:br>
              <a:rPr lang="en-US" dirty="0"/>
            </a:br>
            <a:br>
              <a:rPr lang="en-US" dirty="0"/>
            </a:br>
            <a:endParaRPr lang="en-US" dirty="0"/>
          </a:p>
        </p:txBody>
      </p:sp>
      <p:pic>
        <p:nvPicPr>
          <p:cNvPr id="5" name="Picture 4">
            <a:extLst>
              <a:ext uri="{FF2B5EF4-FFF2-40B4-BE49-F238E27FC236}">
                <a16:creationId xmlns:a16="http://schemas.microsoft.com/office/drawing/2014/main" id="{29AA8DCE-57D1-064E-A62A-2525BF3BF194}"/>
              </a:ext>
            </a:extLst>
          </p:cNvPr>
          <p:cNvPicPr>
            <a:picLocks noChangeAspect="1"/>
          </p:cNvPicPr>
          <p:nvPr/>
        </p:nvPicPr>
        <p:blipFill>
          <a:blip r:embed="rId2"/>
          <a:stretch>
            <a:fillRect/>
          </a:stretch>
        </p:blipFill>
        <p:spPr>
          <a:xfrm>
            <a:off x="9034969" y="1126531"/>
            <a:ext cx="2327840" cy="4604937"/>
          </a:xfrm>
          <a:prstGeom prst="rect">
            <a:avLst/>
          </a:prstGeom>
        </p:spPr>
      </p:pic>
      <p:sp>
        <p:nvSpPr>
          <p:cNvPr id="7" name="TextBox 6">
            <a:extLst>
              <a:ext uri="{FF2B5EF4-FFF2-40B4-BE49-F238E27FC236}">
                <a16:creationId xmlns:a16="http://schemas.microsoft.com/office/drawing/2014/main" id="{374471E0-C622-3740-9110-2A08A2AB80ED}"/>
              </a:ext>
            </a:extLst>
          </p:cNvPr>
          <p:cNvSpPr txBox="1"/>
          <p:nvPr/>
        </p:nvSpPr>
        <p:spPr>
          <a:xfrm>
            <a:off x="630561" y="1550019"/>
            <a:ext cx="5073805" cy="3300761"/>
          </a:xfrm>
          <a:prstGeom prst="rect">
            <a:avLst/>
          </a:prstGeom>
        </p:spPr>
        <p:txBody>
          <a:bodyPr wrap="none" lIns="91440" tIns="45720" rIns="91440" bIns="45720" rtlCol="0">
            <a:no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IBM &amp; </a:t>
            </a:r>
            <a:r>
              <a:rPr kumimoji="0" lang="en-SG" sz="1800" b="0" i="0" u="none" strike="noStrike" kern="1200" cap="none" spc="0" normalizeH="0" baseline="0" noProof="0" dirty="0" err="1">
                <a:ln>
                  <a:noFill/>
                </a:ln>
                <a:solidFill>
                  <a:srgbClr val="FFFFFF"/>
                </a:solidFill>
                <a:effectLst/>
                <a:uLnTx/>
                <a:uFillTx/>
                <a:latin typeface="Arial" panose="020B0604020202020204"/>
                <a:ea typeface="+mn-ea"/>
                <a:cs typeface="+mn-cs"/>
              </a:rPr>
              <a:t>Tetherfi</a:t>
            </a:r>
            <a:endPar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Omni-App Features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Sample Use case with flow and rules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Interaction Workflow Designer &amp; IBM Watson</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Message Broadcasting</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Integration with Other Messaging Channels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Q &amp; A : Discussion</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Next Steps </a:t>
            </a:r>
          </a:p>
          <a:p>
            <a:pPr marL="0" marR="0" lvl="0" indent="0" algn="l" defTabSz="914400" rtl="0" eaLnBrk="1" fontAlgn="auto" latinLnBrk="0" hangingPunct="1">
              <a:lnSpc>
                <a:spcPct val="150000"/>
              </a:lnSpc>
              <a:spcBef>
                <a:spcPts val="100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IBM Plex Sans" charset="0"/>
              <a:ea typeface="IBM Plex Sans" charset="0"/>
              <a:cs typeface="IBM Plex Sans" charset="0"/>
            </a:endParaRPr>
          </a:p>
        </p:txBody>
      </p:sp>
      <p:sp>
        <p:nvSpPr>
          <p:cNvPr id="4" name="Triangle 3">
            <a:extLst>
              <a:ext uri="{FF2B5EF4-FFF2-40B4-BE49-F238E27FC236}">
                <a16:creationId xmlns:a16="http://schemas.microsoft.com/office/drawing/2014/main" id="{FCA9B03C-5584-AA4F-9D42-C9CC2B811205}"/>
              </a:ext>
            </a:extLst>
          </p:cNvPr>
          <p:cNvSpPr/>
          <p:nvPr/>
        </p:nvSpPr>
        <p:spPr>
          <a:xfrm rot="5400000">
            <a:off x="364517" y="3765159"/>
            <a:ext cx="278869" cy="25321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51243"/>
              </a:solidFill>
              <a:effectLst/>
              <a:uLnTx/>
              <a:uFillTx/>
              <a:latin typeface="IBM Plex Sans" panose="020B0503050000000000" pitchFamily="34" charset="0"/>
              <a:ea typeface="+mn-ea"/>
              <a:cs typeface="+mn-cs"/>
            </a:endParaRPr>
          </a:p>
        </p:txBody>
      </p:sp>
    </p:spTree>
    <p:extLst>
      <p:ext uri="{BB962C8B-B14F-4D97-AF65-F5344CB8AC3E}">
        <p14:creationId xmlns:p14="http://schemas.microsoft.com/office/powerpoint/2010/main" val="3371434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30E855-3A90-9C43-B162-5225CF7AA73B}"/>
              </a:ext>
            </a:extLst>
          </p:cNvPr>
          <p:cNvPicPr>
            <a:picLocks noChangeAspect="1"/>
          </p:cNvPicPr>
          <p:nvPr/>
        </p:nvPicPr>
        <p:blipFill>
          <a:blip r:embed="rId2"/>
          <a:stretch>
            <a:fillRect/>
          </a:stretch>
        </p:blipFill>
        <p:spPr>
          <a:xfrm>
            <a:off x="4639625" y="1399538"/>
            <a:ext cx="8498752" cy="4777574"/>
          </a:xfrm>
          <a:prstGeom prst="rect">
            <a:avLst/>
          </a:prstGeom>
        </p:spPr>
      </p:pic>
      <p:sp>
        <p:nvSpPr>
          <p:cNvPr id="3" name="Content Placeholder 2">
            <a:extLst>
              <a:ext uri="{FF2B5EF4-FFF2-40B4-BE49-F238E27FC236}">
                <a16:creationId xmlns:a16="http://schemas.microsoft.com/office/drawing/2014/main" id="{3A36A8AC-3008-4527-8524-F6CA0D0B8655}"/>
              </a:ext>
            </a:extLst>
          </p:cNvPr>
          <p:cNvSpPr>
            <a:spLocks noGrp="1"/>
          </p:cNvSpPr>
          <p:nvPr>
            <p:ph idx="1"/>
          </p:nvPr>
        </p:nvSpPr>
        <p:spPr/>
        <p:txBody>
          <a:bodyPr/>
          <a:lstStyle/>
          <a:p>
            <a:r>
              <a:rPr lang="en-US" dirty="0"/>
              <a:t>Tetherfi Social media connector</a:t>
            </a:r>
          </a:p>
          <a:p>
            <a:pPr lvl="1"/>
            <a:r>
              <a:rPr lang="en-US" dirty="0"/>
              <a:t>Line</a:t>
            </a:r>
          </a:p>
          <a:p>
            <a:pPr lvl="1"/>
            <a:r>
              <a:rPr lang="en-US" dirty="0"/>
              <a:t>WhatsApp</a:t>
            </a:r>
          </a:p>
          <a:p>
            <a:pPr lvl="1"/>
            <a:r>
              <a:rPr lang="en-US" dirty="0"/>
              <a:t>Facebook Messenger</a:t>
            </a:r>
          </a:p>
          <a:p>
            <a:pPr lvl="1"/>
            <a:r>
              <a:rPr lang="en-US" dirty="0"/>
              <a:t>Telegram</a:t>
            </a:r>
          </a:p>
          <a:p>
            <a:pPr lvl="1"/>
            <a:r>
              <a:rPr lang="en-US" dirty="0"/>
              <a:t>Viber</a:t>
            </a:r>
          </a:p>
          <a:p>
            <a:pPr lvl="1"/>
            <a:r>
              <a:rPr lang="en-US" dirty="0"/>
              <a:t>We-chat</a:t>
            </a:r>
          </a:p>
          <a:p>
            <a:r>
              <a:rPr lang="en-US" dirty="0"/>
              <a:t>Telephony Connector</a:t>
            </a:r>
          </a:p>
          <a:p>
            <a:pPr lvl="1"/>
            <a:r>
              <a:rPr lang="en-US" dirty="0"/>
              <a:t>Voice Gateway</a:t>
            </a:r>
          </a:p>
          <a:p>
            <a:pPr lvl="1"/>
            <a:r>
              <a:rPr lang="en-US" dirty="0"/>
              <a:t>FAX  Gateway</a:t>
            </a:r>
          </a:p>
          <a:p>
            <a:r>
              <a:rPr lang="en-US" dirty="0"/>
              <a:t>Enterprise App Connector</a:t>
            </a:r>
          </a:p>
          <a:p>
            <a:pPr lvl="1"/>
            <a:r>
              <a:rPr lang="en-US" dirty="0"/>
              <a:t>SMS Gateway</a:t>
            </a:r>
          </a:p>
          <a:p>
            <a:pPr lvl="1"/>
            <a:r>
              <a:rPr lang="en-US" dirty="0"/>
              <a:t>Email Gateway</a:t>
            </a:r>
          </a:p>
          <a:p>
            <a:r>
              <a:rPr lang="en-US" dirty="0"/>
              <a:t>Custom App Connector</a:t>
            </a:r>
          </a:p>
          <a:p>
            <a:pPr lvl="1"/>
            <a:r>
              <a:rPr lang="en-US" dirty="0"/>
              <a:t>Web App</a:t>
            </a:r>
          </a:p>
          <a:p>
            <a:pPr lvl="1"/>
            <a:r>
              <a:rPr lang="en-US" dirty="0" err="1"/>
              <a:t>ChatBot</a:t>
            </a:r>
            <a:endParaRPr lang="en-US" dirty="0"/>
          </a:p>
        </p:txBody>
      </p:sp>
      <p:sp>
        <p:nvSpPr>
          <p:cNvPr id="5" name="Title 4">
            <a:extLst>
              <a:ext uri="{FF2B5EF4-FFF2-40B4-BE49-F238E27FC236}">
                <a16:creationId xmlns:a16="http://schemas.microsoft.com/office/drawing/2014/main" id="{7867B93F-145D-4B85-A036-3EE178ACF468}"/>
              </a:ext>
            </a:extLst>
          </p:cNvPr>
          <p:cNvSpPr>
            <a:spLocks noGrp="1"/>
          </p:cNvSpPr>
          <p:nvPr>
            <p:ph type="title"/>
          </p:nvPr>
        </p:nvSpPr>
        <p:spPr/>
        <p:txBody>
          <a:bodyPr/>
          <a:lstStyle/>
          <a:p>
            <a:r>
              <a:rPr lang="en-US" dirty="0"/>
              <a:t>Integration with Other messaging channels</a:t>
            </a:r>
            <a:endParaRPr lang="en-SG" dirty="0"/>
          </a:p>
        </p:txBody>
      </p:sp>
      <p:sp>
        <p:nvSpPr>
          <p:cNvPr id="6" name="object 20">
            <a:extLst>
              <a:ext uri="{FF2B5EF4-FFF2-40B4-BE49-F238E27FC236}">
                <a16:creationId xmlns:a16="http://schemas.microsoft.com/office/drawing/2014/main" id="{A761AE51-53DE-6146-8241-3157855FB694}"/>
              </a:ext>
            </a:extLst>
          </p:cNvPr>
          <p:cNvSpPr/>
          <p:nvPr/>
        </p:nvSpPr>
        <p:spPr>
          <a:xfrm>
            <a:off x="1012146" y="2329492"/>
            <a:ext cx="123179" cy="245652"/>
          </a:xfrm>
          <a:prstGeom prst="rect">
            <a:avLst/>
          </a:prstGeom>
          <a:blipFill>
            <a:blip r:embed="rId3" cstate="print"/>
            <a:stretch>
              <a:fillRect/>
            </a:stretch>
          </a:blipFill>
        </p:spPr>
        <p:txBody>
          <a:bodyPr wrap="square" lIns="0" tIns="0" rIns="0" bIns="0" rtlCol="0"/>
          <a:lstStyle/>
          <a:p>
            <a:endParaRPr sz="1600">
              <a:latin typeface="Source Sans Pro" charset="0"/>
              <a:cs typeface="Source Sans Pro" charset="0"/>
            </a:endParaRPr>
          </a:p>
        </p:txBody>
      </p:sp>
      <p:sp>
        <p:nvSpPr>
          <p:cNvPr id="7" name="object 22">
            <a:extLst>
              <a:ext uri="{FF2B5EF4-FFF2-40B4-BE49-F238E27FC236}">
                <a16:creationId xmlns:a16="http://schemas.microsoft.com/office/drawing/2014/main" id="{76DD6CDC-45A8-1741-948D-85AFBC33BD08}"/>
              </a:ext>
            </a:extLst>
          </p:cNvPr>
          <p:cNvSpPr/>
          <p:nvPr/>
        </p:nvSpPr>
        <p:spPr>
          <a:xfrm>
            <a:off x="557861" y="3144725"/>
            <a:ext cx="324554" cy="323791"/>
          </a:xfrm>
          <a:prstGeom prst="rect">
            <a:avLst/>
          </a:prstGeom>
          <a:blipFill>
            <a:blip r:embed="rId4" cstate="print"/>
            <a:stretch>
              <a:fillRect/>
            </a:stretch>
          </a:blipFill>
        </p:spPr>
        <p:txBody>
          <a:bodyPr wrap="square" lIns="0" tIns="0" rIns="0" bIns="0" rtlCol="0"/>
          <a:lstStyle/>
          <a:p>
            <a:endParaRPr sz="1600">
              <a:latin typeface="Source Sans Pro" charset="0"/>
              <a:cs typeface="Source Sans Pro" charset="0"/>
            </a:endParaRPr>
          </a:p>
        </p:txBody>
      </p:sp>
      <p:sp>
        <p:nvSpPr>
          <p:cNvPr id="8" name="object 25">
            <a:extLst>
              <a:ext uri="{FF2B5EF4-FFF2-40B4-BE49-F238E27FC236}">
                <a16:creationId xmlns:a16="http://schemas.microsoft.com/office/drawing/2014/main" id="{E4711465-2CFA-5042-B417-9792F0832383}"/>
              </a:ext>
            </a:extLst>
          </p:cNvPr>
          <p:cNvSpPr/>
          <p:nvPr/>
        </p:nvSpPr>
        <p:spPr>
          <a:xfrm>
            <a:off x="926963" y="2853201"/>
            <a:ext cx="301352" cy="322048"/>
          </a:xfrm>
          <a:prstGeom prst="rect">
            <a:avLst/>
          </a:prstGeom>
          <a:blipFill>
            <a:blip r:embed="rId5" cstate="print"/>
            <a:stretch>
              <a:fillRect/>
            </a:stretch>
          </a:blipFill>
        </p:spPr>
        <p:txBody>
          <a:bodyPr wrap="square" lIns="0" tIns="0" rIns="0" bIns="0" rtlCol="0"/>
          <a:lstStyle/>
          <a:p>
            <a:endParaRPr sz="1600">
              <a:latin typeface="Source Sans Pro" charset="0"/>
              <a:cs typeface="Source Sans Pro" charset="0"/>
            </a:endParaRPr>
          </a:p>
        </p:txBody>
      </p:sp>
      <p:sp>
        <p:nvSpPr>
          <p:cNvPr id="9" name="object 24">
            <a:extLst>
              <a:ext uri="{FF2B5EF4-FFF2-40B4-BE49-F238E27FC236}">
                <a16:creationId xmlns:a16="http://schemas.microsoft.com/office/drawing/2014/main" id="{BE47E72E-4BE3-7C48-93DB-343FC8F75664}"/>
              </a:ext>
            </a:extLst>
          </p:cNvPr>
          <p:cNvSpPr/>
          <p:nvPr/>
        </p:nvSpPr>
        <p:spPr>
          <a:xfrm>
            <a:off x="583027" y="2037997"/>
            <a:ext cx="327863" cy="327237"/>
          </a:xfrm>
          <a:prstGeom prst="rect">
            <a:avLst/>
          </a:prstGeom>
          <a:blipFill>
            <a:blip r:embed="rId6" cstate="print"/>
            <a:stretch>
              <a:fillRect/>
            </a:stretch>
          </a:blipFill>
        </p:spPr>
        <p:txBody>
          <a:bodyPr wrap="square" lIns="0" tIns="0" rIns="0" bIns="0" rtlCol="0"/>
          <a:lstStyle/>
          <a:p>
            <a:endParaRPr sz="1600">
              <a:latin typeface="Source Sans Pro" charset="0"/>
              <a:cs typeface="Source Sans Pro" charset="0"/>
            </a:endParaRPr>
          </a:p>
        </p:txBody>
      </p:sp>
      <p:sp>
        <p:nvSpPr>
          <p:cNvPr id="10" name="object 23">
            <a:extLst>
              <a:ext uri="{FF2B5EF4-FFF2-40B4-BE49-F238E27FC236}">
                <a16:creationId xmlns:a16="http://schemas.microsoft.com/office/drawing/2014/main" id="{59381517-56A8-FB48-97FB-894B93540C8D}"/>
              </a:ext>
            </a:extLst>
          </p:cNvPr>
          <p:cNvSpPr/>
          <p:nvPr/>
        </p:nvSpPr>
        <p:spPr>
          <a:xfrm>
            <a:off x="913636" y="1700897"/>
            <a:ext cx="328007" cy="327236"/>
          </a:xfrm>
          <a:prstGeom prst="rect">
            <a:avLst/>
          </a:prstGeom>
          <a:blipFill>
            <a:blip r:embed="rId7" cstate="print"/>
            <a:stretch>
              <a:fillRect/>
            </a:stretch>
          </a:blipFill>
        </p:spPr>
        <p:txBody>
          <a:bodyPr wrap="square" lIns="0" tIns="0" rIns="0" bIns="0" rtlCol="0"/>
          <a:lstStyle/>
          <a:p>
            <a:endParaRPr sz="1600">
              <a:latin typeface="Source Sans Pro" charset="0"/>
              <a:cs typeface="Source Sans Pro" charset="0"/>
            </a:endParaRPr>
          </a:p>
        </p:txBody>
      </p:sp>
      <p:pic>
        <p:nvPicPr>
          <p:cNvPr id="11" name="Picture 10">
            <a:extLst>
              <a:ext uri="{FF2B5EF4-FFF2-40B4-BE49-F238E27FC236}">
                <a16:creationId xmlns:a16="http://schemas.microsoft.com/office/drawing/2014/main" id="{5B92A038-2C27-3E45-9695-F413756F3C5A}"/>
              </a:ext>
            </a:extLst>
          </p:cNvPr>
          <p:cNvPicPr>
            <a:picLocks noChangeAspect="1"/>
          </p:cNvPicPr>
          <p:nvPr/>
        </p:nvPicPr>
        <p:blipFill>
          <a:blip r:embed="rId8"/>
          <a:stretch>
            <a:fillRect/>
          </a:stretch>
        </p:blipFill>
        <p:spPr>
          <a:xfrm>
            <a:off x="587099" y="2502679"/>
            <a:ext cx="323791" cy="323791"/>
          </a:xfrm>
          <a:prstGeom prst="rect">
            <a:avLst/>
          </a:prstGeom>
        </p:spPr>
      </p:pic>
    </p:spTree>
    <p:extLst>
      <p:ext uri="{BB962C8B-B14F-4D97-AF65-F5344CB8AC3E}">
        <p14:creationId xmlns:p14="http://schemas.microsoft.com/office/powerpoint/2010/main" val="3008057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02BC-58CA-40BB-8039-E5D16F265BDA}"/>
              </a:ext>
            </a:extLst>
          </p:cNvPr>
          <p:cNvSpPr txBox="1">
            <a:spLocks/>
          </p:cNvSpPr>
          <p:nvPr/>
        </p:nvSpPr>
        <p:spPr>
          <a:xfrm>
            <a:off x="630561" y="375776"/>
            <a:ext cx="9812667" cy="775958"/>
          </a:xfrm>
          <a:prstGeom prst="rect">
            <a:avLst/>
          </a:prstGeom>
          <a:noFill/>
          <a:ln>
            <a:noFill/>
          </a:ln>
        </p:spPr>
        <p:txBody>
          <a:bodyPr vert="horz" wrap="square" lIns="64262" tIns="32131" rIns="64262" bIns="32131" numCol="1" anchor="ctr" anchorCtr="0" compatLnSpc="1">
            <a:prstTxWarp prst="textNoShape">
              <a:avLst/>
            </a:prstTxWarp>
          </a:bodyPr>
          <a:lstStyle>
            <a:lvl1pPr eaLnBrk="1" hangingPunct="1">
              <a:lnSpc>
                <a:spcPct val="90000"/>
              </a:lnSpc>
              <a:defRPr sz="5000" b="0" i="0">
                <a:latin typeface="Tahoma" pitchFamily="34" charset="0"/>
                <a:ea typeface="Tahoma" pitchFamily="34" charset="0"/>
                <a:cs typeface="Tahoma" pitchFamily="34" charset="0"/>
              </a:defRPr>
            </a:lvl1pPr>
            <a:lvl2pPr eaLnBrk="1" hangingPunct="1">
              <a:lnSpc>
                <a:spcPct val="90000"/>
              </a:lnSpc>
              <a:defRPr sz="4400"/>
            </a:lvl2pPr>
            <a:lvl3pPr eaLnBrk="1" hangingPunct="1">
              <a:lnSpc>
                <a:spcPct val="90000"/>
              </a:lnSpc>
              <a:defRPr sz="4400"/>
            </a:lvl3pPr>
            <a:lvl4pPr eaLnBrk="1" hangingPunct="1">
              <a:lnSpc>
                <a:spcPct val="90000"/>
              </a:lnSpc>
              <a:defRPr sz="4400"/>
            </a:lvl4pPr>
            <a:lvl5pPr eaLnBrk="1" hangingPunct="1">
              <a:lnSpc>
                <a:spcPct val="90000"/>
              </a:lnSpc>
              <a:defRPr sz="4400"/>
            </a:lvl5pPr>
            <a:lvl6pPr marL="457200" fontAlgn="base">
              <a:lnSpc>
                <a:spcPct val="90000"/>
              </a:lnSpc>
              <a:spcBef>
                <a:spcPct val="0"/>
              </a:spcBef>
              <a:spcAft>
                <a:spcPct val="0"/>
              </a:spcAft>
              <a:defRPr sz="4400"/>
            </a:lvl6pPr>
            <a:lvl7pPr marL="914400" fontAlgn="base">
              <a:lnSpc>
                <a:spcPct val="90000"/>
              </a:lnSpc>
              <a:spcBef>
                <a:spcPct val="0"/>
              </a:spcBef>
              <a:spcAft>
                <a:spcPct val="0"/>
              </a:spcAft>
              <a:defRPr sz="4400"/>
            </a:lvl7pPr>
            <a:lvl8pPr marL="1371600" fontAlgn="base">
              <a:lnSpc>
                <a:spcPct val="90000"/>
              </a:lnSpc>
              <a:spcBef>
                <a:spcPct val="0"/>
              </a:spcBef>
              <a:spcAft>
                <a:spcPct val="0"/>
              </a:spcAft>
              <a:defRPr sz="4400"/>
            </a:lvl8pPr>
            <a:lvl9pPr marL="1828800" fontAlgn="base">
              <a:lnSpc>
                <a:spcPct val="90000"/>
              </a:lnSpc>
              <a:spcBef>
                <a:spcPct val="0"/>
              </a:spcBef>
              <a:spcAft>
                <a:spcPct val="0"/>
              </a:spcAft>
              <a:defRPr sz="4400"/>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514" b="0" i="0" u="none" strike="noStrike" kern="1200" cap="none" spc="0" normalizeH="0" baseline="0" noProof="0" dirty="0">
                <a:ln>
                  <a:noFill/>
                </a:ln>
                <a:solidFill>
                  <a:srgbClr val="FFFFFF"/>
                </a:solidFill>
                <a:effectLst/>
                <a:uLnTx/>
                <a:uFillTx/>
                <a:latin typeface="Tahoma" pitchFamily="34" charset="0"/>
                <a:ea typeface="Tahoma" pitchFamily="34" charset="0"/>
                <a:cs typeface="Tahoma" pitchFamily="34" charset="0"/>
              </a:rPr>
              <a:t>Agenda</a:t>
            </a:r>
            <a:endParaRPr kumimoji="0" lang="en-US" sz="3514" b="0" i="0" u="none" strike="noStrike" kern="1200" cap="none" spc="0" normalizeH="0" baseline="0" noProof="0" dirty="0">
              <a:ln>
                <a:noFill/>
              </a:ln>
              <a:solidFill>
                <a:srgbClr val="FFFFFF"/>
              </a:solidFill>
              <a:effectLst/>
              <a:uLnTx/>
              <a:uFillTx/>
              <a:latin typeface="Tahoma" pitchFamily="34" charset="0"/>
              <a:ea typeface="Tahoma" pitchFamily="34" charset="0"/>
              <a:cs typeface="Tahoma" pitchFamily="34" charset="0"/>
            </a:endParaRPr>
          </a:p>
        </p:txBody>
      </p:sp>
      <p:sp>
        <p:nvSpPr>
          <p:cNvPr id="3" name="Title 2">
            <a:extLst>
              <a:ext uri="{FF2B5EF4-FFF2-40B4-BE49-F238E27FC236}">
                <a16:creationId xmlns:a16="http://schemas.microsoft.com/office/drawing/2014/main" id="{2456210A-AFE8-F14D-A8CF-B7FB84F5F3E2}"/>
              </a:ext>
            </a:extLst>
          </p:cNvPr>
          <p:cNvSpPr>
            <a:spLocks noGrp="1"/>
          </p:cNvSpPr>
          <p:nvPr>
            <p:ph type="title"/>
          </p:nvPr>
        </p:nvSpPr>
        <p:spPr>
          <a:xfrm>
            <a:off x="630561" y="1349297"/>
            <a:ext cx="5486401" cy="4604937"/>
          </a:xfrm>
        </p:spPr>
        <p:txBody>
          <a:bodyPr>
            <a:normAutofit/>
          </a:bodyPr>
          <a:lstStyle/>
          <a:p>
            <a:br>
              <a:rPr lang="en-US" dirty="0"/>
            </a:br>
            <a:br>
              <a:rPr lang="en-US" dirty="0"/>
            </a:br>
            <a:endParaRPr lang="en-US" dirty="0"/>
          </a:p>
        </p:txBody>
      </p:sp>
      <p:pic>
        <p:nvPicPr>
          <p:cNvPr id="5" name="Picture 4">
            <a:extLst>
              <a:ext uri="{FF2B5EF4-FFF2-40B4-BE49-F238E27FC236}">
                <a16:creationId xmlns:a16="http://schemas.microsoft.com/office/drawing/2014/main" id="{29AA8DCE-57D1-064E-A62A-2525BF3BF194}"/>
              </a:ext>
            </a:extLst>
          </p:cNvPr>
          <p:cNvPicPr>
            <a:picLocks noChangeAspect="1"/>
          </p:cNvPicPr>
          <p:nvPr/>
        </p:nvPicPr>
        <p:blipFill>
          <a:blip r:embed="rId2"/>
          <a:stretch>
            <a:fillRect/>
          </a:stretch>
        </p:blipFill>
        <p:spPr>
          <a:xfrm>
            <a:off x="9034969" y="1126531"/>
            <a:ext cx="2327840" cy="4604937"/>
          </a:xfrm>
          <a:prstGeom prst="rect">
            <a:avLst/>
          </a:prstGeom>
        </p:spPr>
      </p:pic>
      <p:sp>
        <p:nvSpPr>
          <p:cNvPr id="7" name="TextBox 6">
            <a:extLst>
              <a:ext uri="{FF2B5EF4-FFF2-40B4-BE49-F238E27FC236}">
                <a16:creationId xmlns:a16="http://schemas.microsoft.com/office/drawing/2014/main" id="{374471E0-C622-3740-9110-2A08A2AB80ED}"/>
              </a:ext>
            </a:extLst>
          </p:cNvPr>
          <p:cNvSpPr txBox="1"/>
          <p:nvPr/>
        </p:nvSpPr>
        <p:spPr>
          <a:xfrm>
            <a:off x="630561" y="1550019"/>
            <a:ext cx="5073805" cy="3300761"/>
          </a:xfrm>
          <a:prstGeom prst="rect">
            <a:avLst/>
          </a:prstGeom>
        </p:spPr>
        <p:txBody>
          <a:bodyPr wrap="none" lIns="91440" tIns="45720" rIns="91440" bIns="45720" rtlCol="0">
            <a:no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IBM &amp; </a:t>
            </a:r>
            <a:r>
              <a:rPr kumimoji="0" lang="en-SG" sz="1800" b="0" i="0" u="none" strike="noStrike" kern="1200" cap="none" spc="0" normalizeH="0" baseline="0" noProof="0" dirty="0" err="1">
                <a:ln>
                  <a:noFill/>
                </a:ln>
                <a:solidFill>
                  <a:srgbClr val="FFFFFF"/>
                </a:solidFill>
                <a:effectLst/>
                <a:uLnTx/>
                <a:uFillTx/>
                <a:latin typeface="Arial" panose="020B0604020202020204"/>
                <a:ea typeface="+mn-ea"/>
                <a:cs typeface="+mn-cs"/>
              </a:rPr>
              <a:t>Tetherfi</a:t>
            </a:r>
            <a:endPar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Omni-App Features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Sample Use case with flow and rules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Interaction Workflow Designer &amp; IBM Watson</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Message Broadcasting</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Integration with Other Messaging Channels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Q &amp; A : Discussion</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Next Steps </a:t>
            </a:r>
          </a:p>
          <a:p>
            <a:pPr marL="0" marR="0" lvl="0" indent="0" algn="l" defTabSz="914400" rtl="0" eaLnBrk="1" fontAlgn="auto" latinLnBrk="0" hangingPunct="1">
              <a:lnSpc>
                <a:spcPct val="150000"/>
              </a:lnSpc>
              <a:spcBef>
                <a:spcPts val="100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IBM Plex Sans" charset="0"/>
              <a:ea typeface="IBM Plex Sans" charset="0"/>
              <a:cs typeface="IBM Plex Sans" charset="0"/>
            </a:endParaRPr>
          </a:p>
        </p:txBody>
      </p:sp>
      <p:sp>
        <p:nvSpPr>
          <p:cNvPr id="4" name="Triangle 3">
            <a:extLst>
              <a:ext uri="{FF2B5EF4-FFF2-40B4-BE49-F238E27FC236}">
                <a16:creationId xmlns:a16="http://schemas.microsoft.com/office/drawing/2014/main" id="{FCA9B03C-5584-AA4F-9D42-C9CC2B811205}"/>
              </a:ext>
            </a:extLst>
          </p:cNvPr>
          <p:cNvSpPr/>
          <p:nvPr/>
        </p:nvSpPr>
        <p:spPr>
          <a:xfrm rot="5400000">
            <a:off x="364517" y="4130920"/>
            <a:ext cx="278869" cy="25321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51243"/>
              </a:solidFill>
              <a:effectLst/>
              <a:uLnTx/>
              <a:uFillTx/>
              <a:latin typeface="IBM Plex Sans" panose="020B0503050000000000" pitchFamily="34" charset="0"/>
              <a:ea typeface="+mn-ea"/>
              <a:cs typeface="+mn-cs"/>
            </a:endParaRPr>
          </a:p>
        </p:txBody>
      </p:sp>
    </p:spTree>
    <p:extLst>
      <p:ext uri="{BB962C8B-B14F-4D97-AF65-F5344CB8AC3E}">
        <p14:creationId xmlns:p14="http://schemas.microsoft.com/office/powerpoint/2010/main" val="573794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26ACDC-CCE7-3140-994D-809ED89C1584}"/>
              </a:ext>
            </a:extLst>
          </p:cNvPr>
          <p:cNvSpPr>
            <a:spLocks noGrp="1"/>
          </p:cNvSpPr>
          <p:nvPr>
            <p:ph type="title"/>
          </p:nvPr>
        </p:nvSpPr>
        <p:spPr/>
        <p:txBody>
          <a:bodyPr/>
          <a:lstStyle/>
          <a:p>
            <a:endParaRPr lang="en-US" dirty="0"/>
          </a:p>
        </p:txBody>
      </p:sp>
      <p:sp>
        <p:nvSpPr>
          <p:cNvPr id="6" name="Rectangle 5">
            <a:extLst>
              <a:ext uri="{FF2B5EF4-FFF2-40B4-BE49-F238E27FC236}">
                <a16:creationId xmlns:a16="http://schemas.microsoft.com/office/drawing/2014/main" id="{19EBCEC5-4E0F-5944-929B-166E33EE4DC4}"/>
              </a:ext>
            </a:extLst>
          </p:cNvPr>
          <p:cNvSpPr/>
          <p:nvPr/>
        </p:nvSpPr>
        <p:spPr>
          <a:xfrm>
            <a:off x="3852209" y="2756320"/>
            <a:ext cx="3877986" cy="923330"/>
          </a:xfrm>
          <a:prstGeom prst="rect">
            <a:avLst/>
          </a:prstGeom>
          <a:noFill/>
        </p:spPr>
        <p:txBody>
          <a:bodyPr wrap="none" lIns="91440" tIns="45720" rIns="91440" bIns="45720">
            <a:spAutoFit/>
          </a:bodyPr>
          <a:lstStyle/>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Discussion</a:t>
            </a:r>
          </a:p>
        </p:txBody>
      </p:sp>
    </p:spTree>
    <p:extLst>
      <p:ext uri="{BB962C8B-B14F-4D97-AF65-F5344CB8AC3E}">
        <p14:creationId xmlns:p14="http://schemas.microsoft.com/office/powerpoint/2010/main" val="1426690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BD6B9F2-E49F-9C48-ACB2-216EFFA06AAB}"/>
              </a:ext>
            </a:extLst>
          </p:cNvPr>
          <p:cNvPicPr>
            <a:picLocks noChangeAspect="1"/>
          </p:cNvPicPr>
          <p:nvPr/>
        </p:nvPicPr>
        <p:blipFill>
          <a:blip r:embed="rId3"/>
          <a:stretch>
            <a:fillRect/>
          </a:stretch>
        </p:blipFill>
        <p:spPr>
          <a:xfrm>
            <a:off x="921563" y="1811333"/>
            <a:ext cx="3869283" cy="3869283"/>
          </a:xfrm>
          <a:prstGeom prst="rect">
            <a:avLst/>
          </a:prstGeom>
        </p:spPr>
      </p:pic>
      <p:sp>
        <p:nvSpPr>
          <p:cNvPr id="2" name="Title 1">
            <a:extLst>
              <a:ext uri="{FF2B5EF4-FFF2-40B4-BE49-F238E27FC236}">
                <a16:creationId xmlns:a16="http://schemas.microsoft.com/office/drawing/2014/main" id="{583A8EE8-A7BA-9B4F-8866-451D46782660}"/>
              </a:ext>
            </a:extLst>
          </p:cNvPr>
          <p:cNvSpPr>
            <a:spLocks noGrp="1"/>
          </p:cNvSpPr>
          <p:nvPr>
            <p:ph type="title"/>
          </p:nvPr>
        </p:nvSpPr>
        <p:spPr/>
        <p:txBody>
          <a:bodyPr/>
          <a:lstStyle/>
          <a:p>
            <a:r>
              <a:rPr lang="en-US" dirty="0"/>
              <a:t>IBM &amp; </a:t>
            </a:r>
            <a:r>
              <a:rPr lang="en-US" dirty="0" err="1"/>
              <a:t>tetherfi</a:t>
            </a:r>
            <a:endParaRPr lang="en-US" dirty="0"/>
          </a:p>
        </p:txBody>
      </p:sp>
      <p:sp>
        <p:nvSpPr>
          <p:cNvPr id="3" name="Text Placeholder 2">
            <a:extLst>
              <a:ext uri="{FF2B5EF4-FFF2-40B4-BE49-F238E27FC236}">
                <a16:creationId xmlns:a16="http://schemas.microsoft.com/office/drawing/2014/main" id="{CB105693-E3E3-6A47-957B-BA698B2D7ED1}"/>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ED5CCAD0-3E02-9A42-B256-230455C63986}"/>
              </a:ext>
            </a:extLst>
          </p:cNvPr>
          <p:cNvSpPr>
            <a:spLocks noGrp="1"/>
          </p:cNvSpPr>
          <p:nvPr>
            <p:ph type="body" sz="quarter" idx="11"/>
          </p:nvPr>
        </p:nvSpPr>
        <p:spPr/>
        <p:txBody>
          <a:bodyPr/>
          <a:lstStyle/>
          <a:p>
            <a:endParaRPr lang="en-US"/>
          </a:p>
        </p:txBody>
      </p:sp>
      <p:pic>
        <p:nvPicPr>
          <p:cNvPr id="9" name="Content Placeholder 8">
            <a:extLst>
              <a:ext uri="{FF2B5EF4-FFF2-40B4-BE49-F238E27FC236}">
                <a16:creationId xmlns:a16="http://schemas.microsoft.com/office/drawing/2014/main" id="{C862614A-0658-CD4F-8342-0F993B01710D}"/>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6324600" y="2159000"/>
            <a:ext cx="5486400" cy="3173950"/>
          </a:xfrm>
        </p:spPr>
      </p:pic>
      <p:sp>
        <p:nvSpPr>
          <p:cNvPr id="6" name="Content Placeholder 5">
            <a:extLst>
              <a:ext uri="{FF2B5EF4-FFF2-40B4-BE49-F238E27FC236}">
                <a16:creationId xmlns:a16="http://schemas.microsoft.com/office/drawing/2014/main" id="{104DF965-72E2-5A4C-BA68-2B3C9157A7C8}"/>
              </a:ext>
            </a:extLst>
          </p:cNvPr>
          <p:cNvSpPr>
            <a:spLocks noGrp="1"/>
          </p:cNvSpPr>
          <p:nvPr>
            <p:ph idx="13"/>
          </p:nvPr>
        </p:nvSpPr>
        <p:spPr/>
        <p:txBody>
          <a:bodyPr/>
          <a:lstStyle/>
          <a:p>
            <a:endParaRPr lang="en-US"/>
          </a:p>
        </p:txBody>
      </p:sp>
      <p:pic>
        <p:nvPicPr>
          <p:cNvPr id="11" name="Picture 72" descr="C:\Vineeth\Documents\HighV\2019-Award-Logo---Tetherfi.jpg">
            <a:extLst>
              <a:ext uri="{FF2B5EF4-FFF2-40B4-BE49-F238E27FC236}">
                <a16:creationId xmlns:a16="http://schemas.microsoft.com/office/drawing/2014/main" id="{8062907E-D5ED-3247-99A3-BF639CC1524F}"/>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547646" y="5078520"/>
            <a:ext cx="1394071" cy="12041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Object 11">
            <a:extLst>
              <a:ext uri="{FF2B5EF4-FFF2-40B4-BE49-F238E27FC236}">
                <a16:creationId xmlns:a16="http://schemas.microsoft.com/office/drawing/2014/main" id="{F2BFBCA1-0BDC-4145-AA07-0857E7069FA8}"/>
              </a:ext>
            </a:extLst>
          </p:cNvPr>
          <p:cNvGraphicFramePr>
            <a:graphicFrameLocks noChangeAspect="1"/>
          </p:cNvGraphicFramePr>
          <p:nvPr>
            <p:extLst>
              <p:ext uri="{D42A27DB-BD31-4B8C-83A1-F6EECF244321}">
                <p14:modId xmlns:p14="http://schemas.microsoft.com/office/powerpoint/2010/main" val="2923949329"/>
              </p:ext>
            </p:extLst>
          </p:nvPr>
        </p:nvGraphicFramePr>
        <p:xfrm>
          <a:off x="1391827" y="1714501"/>
          <a:ext cx="2852854" cy="960575"/>
        </p:xfrm>
        <a:graphic>
          <a:graphicData uri="http://schemas.openxmlformats.org/presentationml/2006/ole">
            <mc:AlternateContent xmlns:mc="http://schemas.openxmlformats.org/markup-compatibility/2006">
              <mc:Choice xmlns:v="urn:schemas-microsoft-com:vml" Requires="v">
                <p:oleObj spid="_x0000_s5179" name="Image" r:id="rId7" imgW="5218920" imgH="1574280" progId="Photoshop.Image.13">
                  <p:embed/>
                </p:oleObj>
              </mc:Choice>
              <mc:Fallback>
                <p:oleObj name="Image" r:id="rId7" imgW="5218920" imgH="1574280" progId="Photoshop.Image.13">
                  <p:embed/>
                  <p:pic>
                    <p:nvPicPr>
                      <p:cNvPr id="10" name="Object 9"/>
                      <p:cNvPicPr/>
                      <p:nvPr/>
                    </p:nvPicPr>
                    <p:blipFill>
                      <a:blip r:embed="rId8"/>
                      <a:stretch>
                        <a:fillRect/>
                      </a:stretch>
                    </p:blipFill>
                    <p:spPr>
                      <a:xfrm>
                        <a:off x="1391827" y="1714501"/>
                        <a:ext cx="2852854" cy="960575"/>
                      </a:xfrm>
                      <a:prstGeom prst="rect">
                        <a:avLst/>
                      </a:prstGeom>
                    </p:spPr>
                  </p:pic>
                </p:oleObj>
              </mc:Fallback>
            </mc:AlternateContent>
          </a:graphicData>
        </a:graphic>
      </p:graphicFrame>
      <p:pic>
        <p:nvPicPr>
          <p:cNvPr id="13" name="Picture 83">
            <a:extLst>
              <a:ext uri="{FF2B5EF4-FFF2-40B4-BE49-F238E27FC236}">
                <a16:creationId xmlns:a16="http://schemas.microsoft.com/office/drawing/2014/main" id="{94D008A3-E4B4-6848-BED4-C193B26CE6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671" y="5078520"/>
            <a:ext cx="2064330" cy="1204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675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02BC-58CA-40BB-8039-E5D16F265BDA}"/>
              </a:ext>
            </a:extLst>
          </p:cNvPr>
          <p:cNvSpPr txBox="1">
            <a:spLocks/>
          </p:cNvSpPr>
          <p:nvPr/>
        </p:nvSpPr>
        <p:spPr>
          <a:xfrm>
            <a:off x="630561" y="375776"/>
            <a:ext cx="9812667" cy="775958"/>
          </a:xfrm>
          <a:prstGeom prst="rect">
            <a:avLst/>
          </a:prstGeom>
          <a:noFill/>
          <a:ln>
            <a:noFill/>
          </a:ln>
        </p:spPr>
        <p:txBody>
          <a:bodyPr vert="horz" wrap="square" lIns="64262" tIns="32131" rIns="64262" bIns="32131" numCol="1" anchor="ctr" anchorCtr="0" compatLnSpc="1">
            <a:prstTxWarp prst="textNoShape">
              <a:avLst/>
            </a:prstTxWarp>
          </a:bodyPr>
          <a:lstStyle>
            <a:lvl1pPr eaLnBrk="1" hangingPunct="1">
              <a:lnSpc>
                <a:spcPct val="90000"/>
              </a:lnSpc>
              <a:defRPr sz="5000" b="0" i="0">
                <a:latin typeface="Tahoma" pitchFamily="34" charset="0"/>
                <a:ea typeface="Tahoma" pitchFamily="34" charset="0"/>
                <a:cs typeface="Tahoma" pitchFamily="34" charset="0"/>
              </a:defRPr>
            </a:lvl1pPr>
            <a:lvl2pPr eaLnBrk="1" hangingPunct="1">
              <a:lnSpc>
                <a:spcPct val="90000"/>
              </a:lnSpc>
              <a:defRPr sz="4400"/>
            </a:lvl2pPr>
            <a:lvl3pPr eaLnBrk="1" hangingPunct="1">
              <a:lnSpc>
                <a:spcPct val="90000"/>
              </a:lnSpc>
              <a:defRPr sz="4400"/>
            </a:lvl3pPr>
            <a:lvl4pPr eaLnBrk="1" hangingPunct="1">
              <a:lnSpc>
                <a:spcPct val="90000"/>
              </a:lnSpc>
              <a:defRPr sz="4400"/>
            </a:lvl4pPr>
            <a:lvl5pPr eaLnBrk="1" hangingPunct="1">
              <a:lnSpc>
                <a:spcPct val="90000"/>
              </a:lnSpc>
              <a:defRPr sz="4400"/>
            </a:lvl5pPr>
            <a:lvl6pPr marL="457200" fontAlgn="base">
              <a:lnSpc>
                <a:spcPct val="90000"/>
              </a:lnSpc>
              <a:spcBef>
                <a:spcPct val="0"/>
              </a:spcBef>
              <a:spcAft>
                <a:spcPct val="0"/>
              </a:spcAft>
              <a:defRPr sz="4400"/>
            </a:lvl6pPr>
            <a:lvl7pPr marL="914400" fontAlgn="base">
              <a:lnSpc>
                <a:spcPct val="90000"/>
              </a:lnSpc>
              <a:spcBef>
                <a:spcPct val="0"/>
              </a:spcBef>
              <a:spcAft>
                <a:spcPct val="0"/>
              </a:spcAft>
              <a:defRPr sz="4400"/>
            </a:lvl7pPr>
            <a:lvl8pPr marL="1371600" fontAlgn="base">
              <a:lnSpc>
                <a:spcPct val="90000"/>
              </a:lnSpc>
              <a:spcBef>
                <a:spcPct val="0"/>
              </a:spcBef>
              <a:spcAft>
                <a:spcPct val="0"/>
              </a:spcAft>
              <a:defRPr sz="4400"/>
            </a:lvl8pPr>
            <a:lvl9pPr marL="1828800" fontAlgn="base">
              <a:lnSpc>
                <a:spcPct val="90000"/>
              </a:lnSpc>
              <a:spcBef>
                <a:spcPct val="0"/>
              </a:spcBef>
              <a:spcAft>
                <a:spcPct val="0"/>
              </a:spcAft>
              <a:defRPr sz="4400"/>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514" b="0" i="0" u="none" strike="noStrike" kern="1200" cap="none" spc="0" normalizeH="0" baseline="0" noProof="0" dirty="0">
                <a:ln>
                  <a:noFill/>
                </a:ln>
                <a:solidFill>
                  <a:srgbClr val="FFFFFF"/>
                </a:solidFill>
                <a:effectLst/>
                <a:uLnTx/>
                <a:uFillTx/>
                <a:latin typeface="Tahoma" pitchFamily="34" charset="0"/>
                <a:ea typeface="Tahoma" pitchFamily="34" charset="0"/>
                <a:cs typeface="Tahoma" pitchFamily="34" charset="0"/>
              </a:rPr>
              <a:t>Agenda</a:t>
            </a:r>
            <a:endParaRPr kumimoji="0" lang="en-US" sz="3514" b="0" i="0" u="none" strike="noStrike" kern="1200" cap="none" spc="0" normalizeH="0" baseline="0" noProof="0" dirty="0">
              <a:ln>
                <a:noFill/>
              </a:ln>
              <a:solidFill>
                <a:srgbClr val="FFFFFF"/>
              </a:solidFill>
              <a:effectLst/>
              <a:uLnTx/>
              <a:uFillTx/>
              <a:latin typeface="Tahoma" pitchFamily="34" charset="0"/>
              <a:ea typeface="Tahoma" pitchFamily="34" charset="0"/>
              <a:cs typeface="Tahoma" pitchFamily="34" charset="0"/>
            </a:endParaRPr>
          </a:p>
        </p:txBody>
      </p:sp>
      <p:sp>
        <p:nvSpPr>
          <p:cNvPr id="3" name="Title 2">
            <a:extLst>
              <a:ext uri="{FF2B5EF4-FFF2-40B4-BE49-F238E27FC236}">
                <a16:creationId xmlns:a16="http://schemas.microsoft.com/office/drawing/2014/main" id="{2456210A-AFE8-F14D-A8CF-B7FB84F5F3E2}"/>
              </a:ext>
            </a:extLst>
          </p:cNvPr>
          <p:cNvSpPr>
            <a:spLocks noGrp="1"/>
          </p:cNvSpPr>
          <p:nvPr>
            <p:ph type="title"/>
          </p:nvPr>
        </p:nvSpPr>
        <p:spPr>
          <a:xfrm>
            <a:off x="630561" y="1349297"/>
            <a:ext cx="5486401" cy="4604937"/>
          </a:xfrm>
        </p:spPr>
        <p:txBody>
          <a:bodyPr>
            <a:normAutofit/>
          </a:bodyPr>
          <a:lstStyle/>
          <a:p>
            <a:br>
              <a:rPr lang="en-US" dirty="0"/>
            </a:br>
            <a:br>
              <a:rPr lang="en-US" dirty="0"/>
            </a:br>
            <a:endParaRPr lang="en-US" dirty="0"/>
          </a:p>
        </p:txBody>
      </p:sp>
      <p:pic>
        <p:nvPicPr>
          <p:cNvPr id="5" name="Picture 4">
            <a:extLst>
              <a:ext uri="{FF2B5EF4-FFF2-40B4-BE49-F238E27FC236}">
                <a16:creationId xmlns:a16="http://schemas.microsoft.com/office/drawing/2014/main" id="{29AA8DCE-57D1-064E-A62A-2525BF3BF194}"/>
              </a:ext>
            </a:extLst>
          </p:cNvPr>
          <p:cNvPicPr>
            <a:picLocks noChangeAspect="1"/>
          </p:cNvPicPr>
          <p:nvPr/>
        </p:nvPicPr>
        <p:blipFill>
          <a:blip r:embed="rId2"/>
          <a:stretch>
            <a:fillRect/>
          </a:stretch>
        </p:blipFill>
        <p:spPr>
          <a:xfrm>
            <a:off x="9034969" y="1126531"/>
            <a:ext cx="2327840" cy="4604937"/>
          </a:xfrm>
          <a:prstGeom prst="rect">
            <a:avLst/>
          </a:prstGeom>
        </p:spPr>
      </p:pic>
      <p:sp>
        <p:nvSpPr>
          <p:cNvPr id="7" name="TextBox 6">
            <a:extLst>
              <a:ext uri="{FF2B5EF4-FFF2-40B4-BE49-F238E27FC236}">
                <a16:creationId xmlns:a16="http://schemas.microsoft.com/office/drawing/2014/main" id="{374471E0-C622-3740-9110-2A08A2AB80ED}"/>
              </a:ext>
            </a:extLst>
          </p:cNvPr>
          <p:cNvSpPr txBox="1"/>
          <p:nvPr/>
        </p:nvSpPr>
        <p:spPr>
          <a:xfrm>
            <a:off x="630561" y="1550019"/>
            <a:ext cx="5073805" cy="3300761"/>
          </a:xfrm>
          <a:prstGeom prst="rect">
            <a:avLst/>
          </a:prstGeom>
        </p:spPr>
        <p:txBody>
          <a:bodyPr wrap="none" lIns="91440" tIns="45720" rIns="91440" bIns="45720" rtlCol="0">
            <a:no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IBM &amp; </a:t>
            </a:r>
            <a:r>
              <a:rPr kumimoji="0" lang="en-SG" sz="1800" b="0" i="0" u="none" strike="noStrike" kern="1200" cap="none" spc="0" normalizeH="0" baseline="0" noProof="0" dirty="0" err="1">
                <a:ln>
                  <a:noFill/>
                </a:ln>
                <a:solidFill>
                  <a:srgbClr val="FFFFFF"/>
                </a:solidFill>
                <a:effectLst/>
                <a:uLnTx/>
                <a:uFillTx/>
                <a:latin typeface="Arial" panose="020B0604020202020204"/>
                <a:ea typeface="+mn-ea"/>
                <a:cs typeface="+mn-cs"/>
              </a:rPr>
              <a:t>Tetherfi</a:t>
            </a:r>
            <a:endPar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Omni-App Features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Sample Use case with flow and rules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Interaction Workflow Designer &amp; IBM Watson</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Message Broadcasting</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Integration with Other Messaging Channels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Q &amp; A : Discussion</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SG" sz="1800" b="0" i="0" u="none" strike="noStrike" kern="1200" cap="none" spc="0" normalizeH="0" baseline="0" noProof="0" dirty="0">
                <a:ln>
                  <a:noFill/>
                </a:ln>
                <a:solidFill>
                  <a:srgbClr val="FFFFFF"/>
                </a:solidFill>
                <a:effectLst/>
                <a:uLnTx/>
                <a:uFillTx/>
                <a:latin typeface="Arial" panose="020B0604020202020204"/>
                <a:ea typeface="+mn-ea"/>
                <a:cs typeface="+mn-cs"/>
              </a:rPr>
              <a:t>Next Steps </a:t>
            </a:r>
          </a:p>
          <a:p>
            <a:pPr marL="0" marR="0" lvl="0" indent="0" algn="l" defTabSz="914400" rtl="0" eaLnBrk="1" fontAlgn="auto" latinLnBrk="0" hangingPunct="1">
              <a:lnSpc>
                <a:spcPct val="150000"/>
              </a:lnSpc>
              <a:spcBef>
                <a:spcPts val="100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IBM Plex Sans" charset="0"/>
              <a:ea typeface="IBM Plex Sans" charset="0"/>
              <a:cs typeface="IBM Plex Sans" charset="0"/>
            </a:endParaRPr>
          </a:p>
        </p:txBody>
      </p:sp>
      <p:sp>
        <p:nvSpPr>
          <p:cNvPr id="4" name="Triangle 3">
            <a:extLst>
              <a:ext uri="{FF2B5EF4-FFF2-40B4-BE49-F238E27FC236}">
                <a16:creationId xmlns:a16="http://schemas.microsoft.com/office/drawing/2014/main" id="{FCA9B03C-5584-AA4F-9D42-C9CC2B811205}"/>
              </a:ext>
            </a:extLst>
          </p:cNvPr>
          <p:cNvSpPr/>
          <p:nvPr/>
        </p:nvSpPr>
        <p:spPr>
          <a:xfrm rot="5400000">
            <a:off x="364517" y="4584737"/>
            <a:ext cx="278869" cy="25321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51243"/>
              </a:solidFill>
              <a:effectLst/>
              <a:uLnTx/>
              <a:uFillTx/>
              <a:latin typeface="IBM Plex Sans" panose="020B0503050000000000" pitchFamily="34" charset="0"/>
              <a:ea typeface="+mn-ea"/>
              <a:cs typeface="+mn-cs"/>
            </a:endParaRPr>
          </a:p>
        </p:txBody>
      </p:sp>
    </p:spTree>
    <p:extLst>
      <p:ext uri="{BB962C8B-B14F-4D97-AF65-F5344CB8AC3E}">
        <p14:creationId xmlns:p14="http://schemas.microsoft.com/office/powerpoint/2010/main" val="1270712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ED9046-3CB8-40E2-94E3-00CA1B6067F5}"/>
              </a:ext>
            </a:extLst>
          </p:cNvPr>
          <p:cNvSpPr>
            <a:spLocks noGrp="1"/>
          </p:cNvSpPr>
          <p:nvPr>
            <p:ph type="title"/>
          </p:nvPr>
        </p:nvSpPr>
        <p:spPr/>
        <p:txBody>
          <a:bodyPr>
            <a:normAutofit/>
          </a:bodyPr>
          <a:lstStyle/>
          <a:p>
            <a:r>
              <a:rPr lang="en-US" sz="4000" dirty="0"/>
              <a:t>Next Steps</a:t>
            </a:r>
            <a:endParaRPr lang="en-SG" sz="4000" dirty="0"/>
          </a:p>
        </p:txBody>
      </p:sp>
      <p:sp>
        <p:nvSpPr>
          <p:cNvPr id="5" name="Content Placeholder 4">
            <a:extLst>
              <a:ext uri="{FF2B5EF4-FFF2-40B4-BE49-F238E27FC236}">
                <a16:creationId xmlns:a16="http://schemas.microsoft.com/office/drawing/2014/main" id="{5297D967-1BAD-44BF-A0F9-3E6A7BDCC348}"/>
              </a:ext>
            </a:extLst>
          </p:cNvPr>
          <p:cNvSpPr>
            <a:spLocks noGrp="1"/>
          </p:cNvSpPr>
          <p:nvPr>
            <p:ph idx="4294967295"/>
          </p:nvPr>
        </p:nvSpPr>
        <p:spPr>
          <a:xfrm>
            <a:off x="1143000" y="1326703"/>
            <a:ext cx="10515600" cy="4776788"/>
          </a:xfrm>
        </p:spPr>
        <p:txBody>
          <a:bodyPr/>
          <a:lstStyle/>
          <a:p>
            <a:endParaRPr lang="en-US" sz="3200" dirty="0">
              <a:solidFill>
                <a:schemeClr val="bg2"/>
              </a:solidFill>
            </a:endParaRPr>
          </a:p>
          <a:p>
            <a:r>
              <a:rPr lang="en-US" sz="3200" dirty="0">
                <a:solidFill>
                  <a:schemeClr val="bg2"/>
                </a:solidFill>
              </a:rPr>
              <a:t>Detailed Technical Architecture </a:t>
            </a:r>
          </a:p>
          <a:p>
            <a:endParaRPr lang="en-SG" sz="3200" dirty="0">
              <a:solidFill>
                <a:schemeClr val="bg2"/>
              </a:solidFill>
            </a:endParaRPr>
          </a:p>
          <a:p>
            <a:r>
              <a:rPr lang="en-SG" sz="3200" dirty="0">
                <a:solidFill>
                  <a:schemeClr val="bg2"/>
                </a:solidFill>
              </a:rPr>
              <a:t>Live Demonstration </a:t>
            </a:r>
          </a:p>
          <a:p>
            <a:endParaRPr lang="en-SG" sz="3200" dirty="0">
              <a:solidFill>
                <a:schemeClr val="bg2"/>
              </a:solidFill>
            </a:endParaRPr>
          </a:p>
        </p:txBody>
      </p:sp>
    </p:spTree>
    <p:extLst>
      <p:ext uri="{BB962C8B-B14F-4D97-AF65-F5344CB8AC3E}">
        <p14:creationId xmlns:p14="http://schemas.microsoft.com/office/powerpoint/2010/main" val="4275269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6BEB57-2F33-D64C-B00E-1B81C8BBF731}"/>
              </a:ext>
            </a:extLst>
          </p:cNvPr>
          <p:cNvSpPr>
            <a:spLocks noGrp="1"/>
          </p:cNvSpPr>
          <p:nvPr>
            <p:ph type="sldNum" sz="quarter" idx="10"/>
          </p:nvPr>
        </p:nvSpPr>
        <p:spPr/>
        <p:txBody>
          <a:bodyPr/>
          <a:lstStyle/>
          <a:p>
            <a:fld id="{3FD999D4-B456-9943-89B7-30D56181CE18}" type="slidenum">
              <a:rPr lang="en-US" smtClean="0">
                <a:solidFill>
                  <a:srgbClr val="000000"/>
                </a:solidFill>
              </a:rPr>
              <a:pPr/>
              <a:t>42</a:t>
            </a:fld>
            <a:endParaRPr lang="en-US">
              <a:solidFill>
                <a:srgbClr val="000000"/>
              </a:solidFill>
            </a:endParaRPr>
          </a:p>
        </p:txBody>
      </p:sp>
      <p:sp>
        <p:nvSpPr>
          <p:cNvPr id="3" name="Footer Placeholder 2">
            <a:extLst>
              <a:ext uri="{FF2B5EF4-FFF2-40B4-BE49-F238E27FC236}">
                <a16:creationId xmlns:a16="http://schemas.microsoft.com/office/drawing/2014/main" id="{DFE5D893-4242-744E-9D0F-90FCB36AFD16}"/>
              </a:ext>
            </a:extLst>
          </p:cNvPr>
          <p:cNvSpPr>
            <a:spLocks noGrp="1"/>
          </p:cNvSpPr>
          <p:nvPr>
            <p:ph type="ftr" sz="quarter" idx="11"/>
          </p:nvPr>
        </p:nvSpPr>
        <p:spPr/>
        <p:txBody>
          <a:bodyPr/>
          <a:lstStyle/>
          <a:p>
            <a:r>
              <a:rPr lang="en-US">
                <a:solidFill>
                  <a:srgbClr val="000000"/>
                </a:solidFill>
              </a:rPr>
              <a:t>© 2019 IBM Corporation</a:t>
            </a:r>
          </a:p>
        </p:txBody>
      </p:sp>
    </p:spTree>
    <p:extLst>
      <p:ext uri="{BB962C8B-B14F-4D97-AF65-F5344CB8AC3E}">
        <p14:creationId xmlns:p14="http://schemas.microsoft.com/office/powerpoint/2010/main" val="3591666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C64AAE7-670E-49CC-BBA2-2DE77B34DBAA}"/>
              </a:ext>
            </a:extLst>
          </p:cNvPr>
          <p:cNvSpPr/>
          <p:nvPr/>
        </p:nvSpPr>
        <p:spPr>
          <a:xfrm>
            <a:off x="6349029" y="2338900"/>
            <a:ext cx="5549647" cy="3757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65"/>
          </a:p>
        </p:txBody>
      </p:sp>
      <p:sp>
        <p:nvSpPr>
          <p:cNvPr id="30" name="Title 29">
            <a:extLst>
              <a:ext uri="{FF2B5EF4-FFF2-40B4-BE49-F238E27FC236}">
                <a16:creationId xmlns:a16="http://schemas.microsoft.com/office/drawing/2014/main" id="{CD75E79A-656E-7B44-B78B-8854E34C253A}"/>
              </a:ext>
            </a:extLst>
          </p:cNvPr>
          <p:cNvSpPr>
            <a:spLocks noGrp="1"/>
          </p:cNvSpPr>
          <p:nvPr>
            <p:ph type="title"/>
          </p:nvPr>
        </p:nvSpPr>
        <p:spPr/>
        <p:txBody>
          <a:bodyPr/>
          <a:lstStyle/>
          <a:p>
            <a:r>
              <a:rPr lang="en-US" dirty="0" err="1"/>
              <a:t>tetherfi</a:t>
            </a:r>
            <a:r>
              <a:rPr lang="en-US" dirty="0"/>
              <a:t> Customers</a:t>
            </a:r>
          </a:p>
        </p:txBody>
      </p:sp>
      <p:sp>
        <p:nvSpPr>
          <p:cNvPr id="23" name="Text Placeholder 22">
            <a:extLst>
              <a:ext uri="{FF2B5EF4-FFF2-40B4-BE49-F238E27FC236}">
                <a16:creationId xmlns:a16="http://schemas.microsoft.com/office/drawing/2014/main" id="{FA0D031D-E3E6-CD43-98D9-925B799FE411}"/>
              </a:ext>
            </a:extLst>
          </p:cNvPr>
          <p:cNvSpPr>
            <a:spLocks noGrp="1"/>
          </p:cNvSpPr>
          <p:nvPr>
            <p:ph type="body" sz="quarter" idx="14"/>
          </p:nvPr>
        </p:nvSpPr>
        <p:spPr/>
        <p:txBody>
          <a:bodyPr/>
          <a:lstStyle/>
          <a:p>
            <a:r>
              <a:rPr lang="en-US" dirty="0"/>
              <a:t>Singapore Govt Agencies not shown</a:t>
            </a:r>
          </a:p>
        </p:txBody>
      </p:sp>
      <p:sp>
        <p:nvSpPr>
          <p:cNvPr id="22" name="Text Placeholder 21">
            <a:extLst>
              <a:ext uri="{FF2B5EF4-FFF2-40B4-BE49-F238E27FC236}">
                <a16:creationId xmlns:a16="http://schemas.microsoft.com/office/drawing/2014/main" id="{6D7C5577-8CCA-E74E-A538-FBBC430550B7}"/>
              </a:ext>
            </a:extLst>
          </p:cNvPr>
          <p:cNvSpPr>
            <a:spLocks noGrp="1"/>
          </p:cNvSpPr>
          <p:nvPr>
            <p:ph type="body" sz="quarter" idx="11"/>
          </p:nvPr>
        </p:nvSpPr>
        <p:spPr/>
        <p:txBody>
          <a:bodyPr/>
          <a:lstStyle/>
          <a:p>
            <a:endParaRPr lang="en-US" dirty="0"/>
          </a:p>
        </p:txBody>
      </p:sp>
      <p:sp>
        <p:nvSpPr>
          <p:cNvPr id="9" name="Content Placeholder 8">
            <a:extLst>
              <a:ext uri="{FF2B5EF4-FFF2-40B4-BE49-F238E27FC236}">
                <a16:creationId xmlns:a16="http://schemas.microsoft.com/office/drawing/2014/main" id="{DD0BA47F-EF34-3A47-8BD7-437C82F0063D}"/>
              </a:ext>
            </a:extLst>
          </p:cNvPr>
          <p:cNvSpPr>
            <a:spLocks noGrp="1"/>
          </p:cNvSpPr>
          <p:nvPr>
            <p:ph idx="1"/>
          </p:nvPr>
        </p:nvSpPr>
        <p:spPr/>
        <p:txBody>
          <a:bodyPr/>
          <a:lstStyle/>
          <a:p>
            <a:r>
              <a:rPr lang="en-US" dirty="0"/>
              <a:t>In SINGAPORE</a:t>
            </a:r>
          </a:p>
        </p:txBody>
      </p:sp>
      <p:sp>
        <p:nvSpPr>
          <p:cNvPr id="12" name="Content Placeholder 11">
            <a:extLst>
              <a:ext uri="{FF2B5EF4-FFF2-40B4-BE49-F238E27FC236}">
                <a16:creationId xmlns:a16="http://schemas.microsoft.com/office/drawing/2014/main" id="{CD3250DD-1683-824A-81CB-0AA42722B47B}"/>
              </a:ext>
            </a:extLst>
          </p:cNvPr>
          <p:cNvSpPr>
            <a:spLocks noGrp="1"/>
          </p:cNvSpPr>
          <p:nvPr>
            <p:ph idx="13"/>
          </p:nvPr>
        </p:nvSpPr>
        <p:spPr/>
        <p:txBody>
          <a:bodyPr/>
          <a:lstStyle/>
          <a:p>
            <a:r>
              <a:rPr lang="en-US" dirty="0"/>
              <a:t>REGIONAL</a:t>
            </a:r>
          </a:p>
        </p:txBody>
      </p:sp>
      <p:pic>
        <p:nvPicPr>
          <p:cNvPr id="31" name="Picture 30">
            <a:extLst>
              <a:ext uri="{FF2B5EF4-FFF2-40B4-BE49-F238E27FC236}">
                <a16:creationId xmlns:a16="http://schemas.microsoft.com/office/drawing/2014/main" id="{C74874A7-7BF9-8747-8910-D0BD46D61A6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32073" y="4106365"/>
            <a:ext cx="1670822" cy="447082"/>
          </a:xfrm>
          <a:prstGeom prst="rect">
            <a:avLst/>
          </a:prstGeom>
        </p:spPr>
      </p:pic>
      <p:pic>
        <p:nvPicPr>
          <p:cNvPr id="33" name="Picture 32">
            <a:extLst>
              <a:ext uri="{FF2B5EF4-FFF2-40B4-BE49-F238E27FC236}">
                <a16:creationId xmlns:a16="http://schemas.microsoft.com/office/drawing/2014/main" id="{2C9FE0A2-40E5-1F45-9E9F-90A19498798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002740" y="4144755"/>
            <a:ext cx="1606559" cy="347898"/>
          </a:xfrm>
          <a:prstGeom prst="rect">
            <a:avLst/>
          </a:prstGeom>
        </p:spPr>
      </p:pic>
      <p:pic>
        <p:nvPicPr>
          <p:cNvPr id="53" name="Picture 52">
            <a:extLst>
              <a:ext uri="{FF2B5EF4-FFF2-40B4-BE49-F238E27FC236}">
                <a16:creationId xmlns:a16="http://schemas.microsoft.com/office/drawing/2014/main" id="{2ED8B9C6-DF69-A54C-8272-D894E718A66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538610" y="3995017"/>
            <a:ext cx="1179819" cy="647375"/>
          </a:xfrm>
          <a:prstGeom prst="rect">
            <a:avLst/>
          </a:prstGeom>
        </p:spPr>
      </p:pic>
      <p:pic>
        <p:nvPicPr>
          <p:cNvPr id="55" name="Picture 54">
            <a:extLst>
              <a:ext uri="{FF2B5EF4-FFF2-40B4-BE49-F238E27FC236}">
                <a16:creationId xmlns:a16="http://schemas.microsoft.com/office/drawing/2014/main" id="{98B873F0-8B04-2A42-8D1F-9DDAC23B342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34055" y="3661740"/>
            <a:ext cx="1971685" cy="1396605"/>
          </a:xfrm>
          <a:prstGeom prst="rect">
            <a:avLst/>
          </a:prstGeom>
        </p:spPr>
      </p:pic>
      <p:pic>
        <p:nvPicPr>
          <p:cNvPr id="57" name="Picture 56">
            <a:extLst>
              <a:ext uri="{FF2B5EF4-FFF2-40B4-BE49-F238E27FC236}">
                <a16:creationId xmlns:a16="http://schemas.microsoft.com/office/drawing/2014/main" id="{23A8D8DD-5F71-8948-BD4D-AE9A6086B32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264210" y="2463784"/>
            <a:ext cx="1526231" cy="1050713"/>
          </a:xfrm>
          <a:prstGeom prst="rect">
            <a:avLst/>
          </a:prstGeom>
        </p:spPr>
      </p:pic>
      <p:pic>
        <p:nvPicPr>
          <p:cNvPr id="2050"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019832" y="5189518"/>
            <a:ext cx="1741778" cy="505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Rounded Corners 7">
            <a:extLst>
              <a:ext uri="{FF2B5EF4-FFF2-40B4-BE49-F238E27FC236}">
                <a16:creationId xmlns:a16="http://schemas.microsoft.com/office/drawing/2014/main" id="{483080ED-A449-44AF-BA39-3276C64D58B7}"/>
              </a:ext>
            </a:extLst>
          </p:cNvPr>
          <p:cNvSpPr/>
          <p:nvPr/>
        </p:nvSpPr>
        <p:spPr>
          <a:xfrm>
            <a:off x="110761" y="2338899"/>
            <a:ext cx="5940005" cy="39240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65"/>
          </a:p>
        </p:txBody>
      </p:sp>
      <p:pic>
        <p:nvPicPr>
          <p:cNvPr id="26" name="Picture 25">
            <a:extLst>
              <a:ext uri="{FF2B5EF4-FFF2-40B4-BE49-F238E27FC236}">
                <a16:creationId xmlns:a16="http://schemas.microsoft.com/office/drawing/2014/main" id="{D2C533ED-EC33-4CB9-BFB8-7A605E4B7AC5}"/>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588412" y="2600285"/>
            <a:ext cx="891906" cy="889811"/>
          </a:xfrm>
          <a:prstGeom prst="rect">
            <a:avLst/>
          </a:prstGeom>
        </p:spPr>
      </p:pic>
      <p:pic>
        <p:nvPicPr>
          <p:cNvPr id="27" name="Picture 26">
            <a:extLst>
              <a:ext uri="{FF2B5EF4-FFF2-40B4-BE49-F238E27FC236}">
                <a16:creationId xmlns:a16="http://schemas.microsoft.com/office/drawing/2014/main" id="{17921E06-6CFC-44C7-B9FF-C2CB2013A684}"/>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963899" y="2837995"/>
            <a:ext cx="2038841" cy="343245"/>
          </a:xfrm>
          <a:prstGeom prst="rect">
            <a:avLst/>
          </a:prstGeom>
        </p:spPr>
      </p:pic>
      <p:pic>
        <p:nvPicPr>
          <p:cNvPr id="28" name="Picture 27">
            <a:extLst>
              <a:ext uri="{FF2B5EF4-FFF2-40B4-BE49-F238E27FC236}">
                <a16:creationId xmlns:a16="http://schemas.microsoft.com/office/drawing/2014/main" id="{837202FE-B174-4390-9275-55E32C14D041}"/>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75659" y="2724318"/>
            <a:ext cx="1488479" cy="521868"/>
          </a:xfrm>
          <a:prstGeom prst="rect">
            <a:avLst/>
          </a:prstGeom>
        </p:spPr>
      </p:pic>
      <p:pic>
        <p:nvPicPr>
          <p:cNvPr id="29" name="Picture 28">
            <a:extLst>
              <a:ext uri="{FF2B5EF4-FFF2-40B4-BE49-F238E27FC236}">
                <a16:creationId xmlns:a16="http://schemas.microsoft.com/office/drawing/2014/main" id="{727414E4-9D83-49B8-933A-38FB7DDF6F11}"/>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0301003" y="2689060"/>
            <a:ext cx="1098156" cy="739940"/>
          </a:xfrm>
          <a:prstGeom prst="rect">
            <a:avLst/>
          </a:prstGeom>
        </p:spPr>
      </p:pic>
      <p:pic>
        <p:nvPicPr>
          <p:cNvPr id="34" name="Picture 3">
            <a:extLst>
              <a:ext uri="{FF2B5EF4-FFF2-40B4-BE49-F238E27FC236}">
                <a16:creationId xmlns:a16="http://schemas.microsoft.com/office/drawing/2014/main" id="{659E4CE3-07FB-4F05-9FFB-0EF1DA7E47F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45805" y="5123798"/>
            <a:ext cx="1434636" cy="57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a:extLst>
              <a:ext uri="{FF2B5EF4-FFF2-40B4-BE49-F238E27FC236}">
                <a16:creationId xmlns:a16="http://schemas.microsoft.com/office/drawing/2014/main" id="{C8DCD944-E8A6-480F-9DA0-6791612C8F2A}"/>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6588412" y="5114206"/>
            <a:ext cx="1147225" cy="59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a:extLst>
              <a:ext uri="{FF2B5EF4-FFF2-40B4-BE49-F238E27FC236}">
                <a16:creationId xmlns:a16="http://schemas.microsoft.com/office/drawing/2014/main" id="{462647C6-8D50-49DA-8EEC-7554A5BF7FA6}"/>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6549763" y="3722806"/>
            <a:ext cx="967655" cy="92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 descr="Image result for parallon logo">
            <a:extLst>
              <a:ext uri="{FF2B5EF4-FFF2-40B4-BE49-F238E27FC236}">
                <a16:creationId xmlns:a16="http://schemas.microsoft.com/office/drawing/2014/main" id="{46B385ED-7797-408C-96A3-11D60CDC51C1}"/>
              </a:ext>
            </a:extLst>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8031835" y="3927338"/>
            <a:ext cx="1703662" cy="5160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C67CCE02-1FC2-5944-A74E-C60390851226}"/>
              </a:ext>
            </a:extLst>
          </p:cNvPr>
          <p:cNvPicPr>
            <a:picLocks noChangeAspect="1"/>
          </p:cNvPicPr>
          <p:nvPr/>
        </p:nvPicPr>
        <p:blipFill>
          <a:blip r:embed="rId17"/>
          <a:stretch>
            <a:fillRect/>
          </a:stretch>
        </p:blipFill>
        <p:spPr>
          <a:xfrm>
            <a:off x="2527520" y="2463784"/>
            <a:ext cx="1110586" cy="1110586"/>
          </a:xfrm>
          <a:prstGeom prst="rect">
            <a:avLst/>
          </a:prstGeom>
        </p:spPr>
      </p:pic>
      <p:pic>
        <p:nvPicPr>
          <p:cNvPr id="25" name="Picture 24">
            <a:extLst>
              <a:ext uri="{FF2B5EF4-FFF2-40B4-BE49-F238E27FC236}">
                <a16:creationId xmlns:a16="http://schemas.microsoft.com/office/drawing/2014/main" id="{8589EDCB-4A68-2E4B-B32C-CE5C3400A6CA}"/>
              </a:ext>
            </a:extLst>
          </p:cNvPr>
          <p:cNvPicPr>
            <a:picLocks noChangeAspect="1"/>
          </p:cNvPicPr>
          <p:nvPr/>
        </p:nvPicPr>
        <p:blipFill>
          <a:blip r:embed="rId18"/>
          <a:stretch>
            <a:fillRect/>
          </a:stretch>
        </p:blipFill>
        <p:spPr>
          <a:xfrm>
            <a:off x="2503167" y="4961062"/>
            <a:ext cx="1134939" cy="1134939"/>
          </a:xfrm>
          <a:prstGeom prst="rect">
            <a:avLst/>
          </a:prstGeom>
        </p:spPr>
      </p:pic>
      <p:pic>
        <p:nvPicPr>
          <p:cNvPr id="44" name="Picture 7" descr="A picture containing clipart&#10;&#10;Description automatically generated">
            <a:extLst>
              <a:ext uri="{FF2B5EF4-FFF2-40B4-BE49-F238E27FC236}">
                <a16:creationId xmlns:a16="http://schemas.microsoft.com/office/drawing/2014/main" id="{CCEA8021-B783-AB4E-9AB7-215402A044D9}"/>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9335939" y="30925"/>
            <a:ext cx="2809763" cy="130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326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02BC-58CA-40BB-8039-E5D16F265BDA}"/>
              </a:ext>
            </a:extLst>
          </p:cNvPr>
          <p:cNvSpPr txBox="1">
            <a:spLocks/>
          </p:cNvSpPr>
          <p:nvPr/>
        </p:nvSpPr>
        <p:spPr>
          <a:xfrm>
            <a:off x="630561" y="375776"/>
            <a:ext cx="9812667" cy="775958"/>
          </a:xfrm>
          <a:prstGeom prst="rect">
            <a:avLst/>
          </a:prstGeom>
          <a:noFill/>
          <a:ln>
            <a:noFill/>
          </a:ln>
        </p:spPr>
        <p:txBody>
          <a:bodyPr vert="horz" wrap="square" lIns="64262" tIns="32131" rIns="64262" bIns="32131" numCol="1" anchor="ctr" anchorCtr="0" compatLnSpc="1">
            <a:prstTxWarp prst="textNoShape">
              <a:avLst/>
            </a:prstTxWarp>
          </a:bodyPr>
          <a:lstStyle>
            <a:lvl1pPr eaLnBrk="1" hangingPunct="1">
              <a:lnSpc>
                <a:spcPct val="90000"/>
              </a:lnSpc>
              <a:defRPr sz="5000" b="0" i="0">
                <a:latin typeface="Tahoma" pitchFamily="34" charset="0"/>
                <a:ea typeface="Tahoma" pitchFamily="34" charset="0"/>
                <a:cs typeface="Tahoma" pitchFamily="34" charset="0"/>
              </a:defRPr>
            </a:lvl1pPr>
            <a:lvl2pPr eaLnBrk="1" hangingPunct="1">
              <a:lnSpc>
                <a:spcPct val="90000"/>
              </a:lnSpc>
              <a:defRPr sz="4400"/>
            </a:lvl2pPr>
            <a:lvl3pPr eaLnBrk="1" hangingPunct="1">
              <a:lnSpc>
                <a:spcPct val="90000"/>
              </a:lnSpc>
              <a:defRPr sz="4400"/>
            </a:lvl3pPr>
            <a:lvl4pPr eaLnBrk="1" hangingPunct="1">
              <a:lnSpc>
                <a:spcPct val="90000"/>
              </a:lnSpc>
              <a:defRPr sz="4400"/>
            </a:lvl4pPr>
            <a:lvl5pPr eaLnBrk="1" hangingPunct="1">
              <a:lnSpc>
                <a:spcPct val="90000"/>
              </a:lnSpc>
              <a:defRPr sz="4400"/>
            </a:lvl5pPr>
            <a:lvl6pPr marL="457200" fontAlgn="base">
              <a:lnSpc>
                <a:spcPct val="90000"/>
              </a:lnSpc>
              <a:spcBef>
                <a:spcPct val="0"/>
              </a:spcBef>
              <a:spcAft>
                <a:spcPct val="0"/>
              </a:spcAft>
              <a:defRPr sz="4400"/>
            </a:lvl6pPr>
            <a:lvl7pPr marL="914400" fontAlgn="base">
              <a:lnSpc>
                <a:spcPct val="90000"/>
              </a:lnSpc>
              <a:spcBef>
                <a:spcPct val="0"/>
              </a:spcBef>
              <a:spcAft>
                <a:spcPct val="0"/>
              </a:spcAft>
              <a:defRPr sz="4400"/>
            </a:lvl7pPr>
            <a:lvl8pPr marL="1371600" fontAlgn="base">
              <a:lnSpc>
                <a:spcPct val="90000"/>
              </a:lnSpc>
              <a:spcBef>
                <a:spcPct val="0"/>
              </a:spcBef>
              <a:spcAft>
                <a:spcPct val="0"/>
              </a:spcAft>
              <a:defRPr sz="4400"/>
            </a:lvl8pPr>
            <a:lvl9pPr marL="1828800" fontAlgn="base">
              <a:lnSpc>
                <a:spcPct val="90000"/>
              </a:lnSpc>
              <a:spcBef>
                <a:spcPct val="0"/>
              </a:spcBef>
              <a:spcAft>
                <a:spcPct val="0"/>
              </a:spcAft>
              <a:defRPr sz="4400"/>
            </a:lvl9pPr>
          </a:lstStyle>
          <a:p>
            <a:r>
              <a:rPr lang="en-GB" sz="3514" dirty="0">
                <a:solidFill>
                  <a:schemeClr val="bg2"/>
                </a:solidFill>
              </a:rPr>
              <a:t>Agenda</a:t>
            </a:r>
            <a:endParaRPr lang="en-US" sz="3514" dirty="0">
              <a:solidFill>
                <a:schemeClr val="bg2"/>
              </a:solidFill>
            </a:endParaRPr>
          </a:p>
        </p:txBody>
      </p:sp>
      <p:sp>
        <p:nvSpPr>
          <p:cNvPr id="3" name="Title 2">
            <a:extLst>
              <a:ext uri="{FF2B5EF4-FFF2-40B4-BE49-F238E27FC236}">
                <a16:creationId xmlns:a16="http://schemas.microsoft.com/office/drawing/2014/main" id="{2456210A-AFE8-F14D-A8CF-B7FB84F5F3E2}"/>
              </a:ext>
            </a:extLst>
          </p:cNvPr>
          <p:cNvSpPr>
            <a:spLocks noGrp="1"/>
          </p:cNvSpPr>
          <p:nvPr>
            <p:ph type="title"/>
          </p:nvPr>
        </p:nvSpPr>
        <p:spPr>
          <a:xfrm>
            <a:off x="630561" y="1349297"/>
            <a:ext cx="5486401" cy="4604937"/>
          </a:xfrm>
        </p:spPr>
        <p:txBody>
          <a:bodyPr>
            <a:normAutofit/>
          </a:bodyPr>
          <a:lstStyle/>
          <a:p>
            <a:br>
              <a:rPr lang="en-US" dirty="0"/>
            </a:br>
            <a:br>
              <a:rPr lang="en-US" dirty="0"/>
            </a:br>
            <a:endParaRPr lang="en-US" dirty="0"/>
          </a:p>
        </p:txBody>
      </p:sp>
      <p:pic>
        <p:nvPicPr>
          <p:cNvPr id="5" name="Picture 4">
            <a:extLst>
              <a:ext uri="{FF2B5EF4-FFF2-40B4-BE49-F238E27FC236}">
                <a16:creationId xmlns:a16="http://schemas.microsoft.com/office/drawing/2014/main" id="{29AA8DCE-57D1-064E-A62A-2525BF3BF194}"/>
              </a:ext>
            </a:extLst>
          </p:cNvPr>
          <p:cNvPicPr>
            <a:picLocks noChangeAspect="1"/>
          </p:cNvPicPr>
          <p:nvPr/>
        </p:nvPicPr>
        <p:blipFill>
          <a:blip r:embed="rId2"/>
          <a:stretch>
            <a:fillRect/>
          </a:stretch>
        </p:blipFill>
        <p:spPr>
          <a:xfrm>
            <a:off x="9034969" y="1126531"/>
            <a:ext cx="2327840" cy="4604937"/>
          </a:xfrm>
          <a:prstGeom prst="rect">
            <a:avLst/>
          </a:prstGeom>
        </p:spPr>
      </p:pic>
      <p:sp>
        <p:nvSpPr>
          <p:cNvPr id="7" name="TextBox 6">
            <a:extLst>
              <a:ext uri="{FF2B5EF4-FFF2-40B4-BE49-F238E27FC236}">
                <a16:creationId xmlns:a16="http://schemas.microsoft.com/office/drawing/2014/main" id="{374471E0-C622-3740-9110-2A08A2AB80ED}"/>
              </a:ext>
            </a:extLst>
          </p:cNvPr>
          <p:cNvSpPr txBox="1"/>
          <p:nvPr/>
        </p:nvSpPr>
        <p:spPr>
          <a:xfrm>
            <a:off x="630561" y="1550019"/>
            <a:ext cx="5073805" cy="3300761"/>
          </a:xfrm>
          <a:prstGeom prst="rect">
            <a:avLst/>
          </a:prstGeom>
        </p:spPr>
        <p:txBody>
          <a:bodyPr wrap="none" lIns="91440" tIns="45720" rIns="91440" bIns="45720" rtlCol="0">
            <a:noAutofit/>
          </a:bodyPr>
          <a:lstStyle/>
          <a:p>
            <a:pPr marL="342900" indent="-342900">
              <a:lnSpc>
                <a:spcPct val="150000"/>
              </a:lnSpc>
              <a:buFont typeface="+mj-lt"/>
              <a:buAutoNum type="arabicPeriod"/>
            </a:pPr>
            <a:r>
              <a:rPr lang="en-SG" dirty="0">
                <a:solidFill>
                  <a:schemeClr val="bg2"/>
                </a:solidFill>
              </a:rPr>
              <a:t>IBM &amp; </a:t>
            </a:r>
            <a:r>
              <a:rPr lang="en-SG" dirty="0" err="1">
                <a:solidFill>
                  <a:schemeClr val="bg2"/>
                </a:solidFill>
              </a:rPr>
              <a:t>tetherfi</a:t>
            </a:r>
            <a:endParaRPr lang="en-SG" dirty="0">
              <a:solidFill>
                <a:schemeClr val="bg2"/>
              </a:solidFill>
            </a:endParaRPr>
          </a:p>
          <a:p>
            <a:pPr marL="342900" indent="-342900">
              <a:lnSpc>
                <a:spcPct val="150000"/>
              </a:lnSpc>
              <a:buFont typeface="+mj-lt"/>
              <a:buAutoNum type="arabicPeriod"/>
            </a:pPr>
            <a:r>
              <a:rPr lang="en-SG" dirty="0">
                <a:solidFill>
                  <a:schemeClr val="bg2"/>
                </a:solidFill>
              </a:rPr>
              <a:t>Omni-App Features</a:t>
            </a:r>
          </a:p>
          <a:p>
            <a:pPr marL="342900" indent="-342900">
              <a:lnSpc>
                <a:spcPct val="150000"/>
              </a:lnSpc>
              <a:buFont typeface="+mj-lt"/>
              <a:buAutoNum type="arabicPeriod"/>
            </a:pPr>
            <a:r>
              <a:rPr lang="en-SG" dirty="0">
                <a:solidFill>
                  <a:schemeClr val="bg2"/>
                </a:solidFill>
              </a:rPr>
              <a:t>Sample Use case with flow and rules</a:t>
            </a:r>
          </a:p>
          <a:p>
            <a:pPr marL="342900" indent="-342900">
              <a:lnSpc>
                <a:spcPct val="150000"/>
              </a:lnSpc>
              <a:buFont typeface="+mj-lt"/>
              <a:buAutoNum type="arabicPeriod"/>
            </a:pPr>
            <a:r>
              <a:rPr lang="en-SG" dirty="0">
                <a:solidFill>
                  <a:schemeClr val="bg2"/>
                </a:solidFill>
              </a:rPr>
              <a:t>Interaction Workflow Designer &amp; IBM Watson</a:t>
            </a:r>
          </a:p>
          <a:p>
            <a:pPr marL="342900" indent="-342900">
              <a:lnSpc>
                <a:spcPct val="150000"/>
              </a:lnSpc>
              <a:buFont typeface="+mj-lt"/>
              <a:buAutoNum type="arabicPeriod"/>
            </a:pPr>
            <a:r>
              <a:rPr lang="en-SG" dirty="0">
                <a:solidFill>
                  <a:schemeClr val="bg2"/>
                </a:solidFill>
              </a:rPr>
              <a:t>Message Broadcasting</a:t>
            </a:r>
          </a:p>
          <a:p>
            <a:pPr marL="342900" indent="-342900">
              <a:lnSpc>
                <a:spcPct val="150000"/>
              </a:lnSpc>
              <a:buFont typeface="+mj-lt"/>
              <a:buAutoNum type="arabicPeriod"/>
            </a:pPr>
            <a:r>
              <a:rPr lang="en-SG" dirty="0">
                <a:solidFill>
                  <a:schemeClr val="bg2"/>
                </a:solidFill>
              </a:rPr>
              <a:t>Integration with Other Messaging Channels</a:t>
            </a:r>
          </a:p>
          <a:p>
            <a:pPr marL="342900" indent="-342900">
              <a:lnSpc>
                <a:spcPct val="150000"/>
              </a:lnSpc>
              <a:buFont typeface="+mj-lt"/>
              <a:buAutoNum type="arabicPeriod"/>
            </a:pPr>
            <a:r>
              <a:rPr lang="en-SG" dirty="0">
                <a:solidFill>
                  <a:schemeClr val="bg2"/>
                </a:solidFill>
              </a:rPr>
              <a:t>Q &amp; A : Discussion</a:t>
            </a:r>
          </a:p>
          <a:p>
            <a:pPr marL="342900" indent="-342900">
              <a:lnSpc>
                <a:spcPct val="150000"/>
              </a:lnSpc>
              <a:buFont typeface="+mj-lt"/>
              <a:buAutoNum type="arabicPeriod"/>
            </a:pPr>
            <a:r>
              <a:rPr lang="en-SG" dirty="0">
                <a:solidFill>
                  <a:schemeClr val="bg2"/>
                </a:solidFill>
              </a:rPr>
              <a:t>Next Steps </a:t>
            </a:r>
          </a:p>
          <a:p>
            <a:pPr>
              <a:lnSpc>
                <a:spcPct val="150000"/>
              </a:lnSpc>
              <a:spcBef>
                <a:spcPts val="1000"/>
              </a:spcBef>
            </a:pPr>
            <a:endParaRPr lang="en-US" sz="2000" dirty="0" err="1">
              <a:solidFill>
                <a:schemeClr val="bg2"/>
              </a:solidFill>
              <a:latin typeface="IBM Plex Sans" charset="0"/>
              <a:ea typeface="IBM Plex Sans" charset="0"/>
              <a:cs typeface="IBM Plex Sans" charset="0"/>
            </a:endParaRPr>
          </a:p>
        </p:txBody>
      </p:sp>
      <p:sp>
        <p:nvSpPr>
          <p:cNvPr id="4" name="Triangle 3">
            <a:extLst>
              <a:ext uri="{FF2B5EF4-FFF2-40B4-BE49-F238E27FC236}">
                <a16:creationId xmlns:a16="http://schemas.microsoft.com/office/drawing/2014/main" id="{FCA9B03C-5584-AA4F-9D42-C9CC2B811205}"/>
              </a:ext>
            </a:extLst>
          </p:cNvPr>
          <p:cNvSpPr/>
          <p:nvPr/>
        </p:nvSpPr>
        <p:spPr>
          <a:xfrm rot="5400000">
            <a:off x="364517" y="2124222"/>
            <a:ext cx="278869" cy="25321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00" dirty="0">
              <a:latin typeface="IBM Plex Sans" panose="020B0503050000000000" pitchFamily="34" charset="0"/>
            </a:endParaRPr>
          </a:p>
        </p:txBody>
      </p:sp>
    </p:spTree>
    <p:extLst>
      <p:ext uri="{BB962C8B-B14F-4D97-AF65-F5344CB8AC3E}">
        <p14:creationId xmlns:p14="http://schemas.microsoft.com/office/powerpoint/2010/main" val="293938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3C9D3-1DDC-724F-84E7-05AF18309698}"/>
              </a:ext>
            </a:extLst>
          </p:cNvPr>
          <p:cNvSpPr>
            <a:spLocks noGrp="1"/>
          </p:cNvSpPr>
          <p:nvPr>
            <p:ph type="title"/>
          </p:nvPr>
        </p:nvSpPr>
        <p:spPr/>
        <p:txBody>
          <a:bodyPr/>
          <a:lstStyle/>
          <a:p>
            <a:r>
              <a:rPr lang="en-US" dirty="0"/>
              <a:t>Omni-App Features</a:t>
            </a:r>
          </a:p>
        </p:txBody>
      </p:sp>
      <p:sp>
        <p:nvSpPr>
          <p:cNvPr id="3" name="Content Placeholder 2">
            <a:extLst>
              <a:ext uri="{FF2B5EF4-FFF2-40B4-BE49-F238E27FC236}">
                <a16:creationId xmlns:a16="http://schemas.microsoft.com/office/drawing/2014/main" id="{93F624C1-AE4E-5B41-9A01-49A2714522FF}"/>
              </a:ext>
            </a:extLst>
          </p:cNvPr>
          <p:cNvSpPr>
            <a:spLocks noGrp="1"/>
          </p:cNvSpPr>
          <p:nvPr>
            <p:ph idx="1"/>
          </p:nvPr>
        </p:nvSpPr>
        <p:spPr/>
        <p:txBody>
          <a:bodyPr/>
          <a:lstStyle/>
          <a:p>
            <a:r>
              <a:rPr lang="en-US" dirty="0"/>
              <a:t>Omni App - Workspace</a:t>
            </a:r>
          </a:p>
          <a:p>
            <a:r>
              <a:rPr lang="en-US" dirty="0"/>
              <a:t>Messaging </a:t>
            </a:r>
          </a:p>
          <a:p>
            <a:pPr lvl="1"/>
            <a:r>
              <a:rPr lang="en-US" dirty="0"/>
              <a:t>Text, images</a:t>
            </a:r>
          </a:p>
          <a:p>
            <a:pPr lvl="1"/>
            <a:r>
              <a:rPr lang="en-US" dirty="0"/>
              <a:t>Audio/video</a:t>
            </a:r>
          </a:p>
          <a:p>
            <a:pPr lvl="1"/>
            <a:r>
              <a:rPr lang="en-US" dirty="0"/>
              <a:t>File sharing</a:t>
            </a:r>
          </a:p>
          <a:p>
            <a:pPr lvl="1"/>
            <a:r>
              <a:rPr lang="en-US" dirty="0"/>
              <a:t>Screen share</a:t>
            </a:r>
          </a:p>
          <a:p>
            <a:pPr lvl="1"/>
            <a:r>
              <a:rPr lang="en-US" dirty="0"/>
              <a:t>Audio/Video call</a:t>
            </a:r>
          </a:p>
          <a:p>
            <a:r>
              <a:rPr lang="en-US" dirty="0"/>
              <a:t>Group Messaging</a:t>
            </a:r>
          </a:p>
          <a:p>
            <a:r>
              <a:rPr lang="en-US" dirty="0"/>
              <a:t>Support </a:t>
            </a:r>
            <a:r>
              <a:rPr lang="en-US"/>
              <a:t>AD authentication,2FA,Email</a:t>
            </a:r>
          </a:p>
          <a:p>
            <a:pPr marL="0" indent="0">
              <a:buNone/>
            </a:pPr>
            <a:endParaRPr lang="en-US" dirty="0"/>
          </a:p>
          <a:p>
            <a:endParaRPr lang="en-US" dirty="0"/>
          </a:p>
          <a:p>
            <a:endParaRPr lang="en-US" dirty="0"/>
          </a:p>
          <a:p>
            <a:endParaRPr lang="en-US" dirty="0"/>
          </a:p>
        </p:txBody>
      </p:sp>
      <p:pic>
        <p:nvPicPr>
          <p:cNvPr id="8" name="Picture 7">
            <a:extLst>
              <a:ext uri="{FF2B5EF4-FFF2-40B4-BE49-F238E27FC236}">
                <a16:creationId xmlns:a16="http://schemas.microsoft.com/office/drawing/2014/main" id="{8726989A-BF84-4E90-B62D-EE8EB9699ABB}"/>
              </a:ext>
            </a:extLst>
          </p:cNvPr>
          <p:cNvPicPr>
            <a:picLocks noChangeAspect="1"/>
          </p:cNvPicPr>
          <p:nvPr/>
        </p:nvPicPr>
        <p:blipFill>
          <a:blip r:embed="rId2"/>
          <a:stretch>
            <a:fillRect/>
          </a:stretch>
        </p:blipFill>
        <p:spPr>
          <a:xfrm>
            <a:off x="6025698" y="175697"/>
            <a:ext cx="3240000" cy="5184915"/>
          </a:xfrm>
          <a:prstGeom prst="rect">
            <a:avLst/>
          </a:prstGeom>
          <a:ln>
            <a:solidFill>
              <a:schemeClr val="accent1"/>
            </a:solidFill>
          </a:ln>
        </p:spPr>
      </p:pic>
      <p:pic>
        <p:nvPicPr>
          <p:cNvPr id="4" name="Picture 3">
            <a:extLst>
              <a:ext uri="{FF2B5EF4-FFF2-40B4-BE49-F238E27FC236}">
                <a16:creationId xmlns:a16="http://schemas.microsoft.com/office/drawing/2014/main" id="{0895F01A-4EF7-4A67-A6C9-140B4F128758}"/>
              </a:ext>
            </a:extLst>
          </p:cNvPr>
          <p:cNvPicPr>
            <a:picLocks noChangeAspect="1"/>
          </p:cNvPicPr>
          <p:nvPr/>
        </p:nvPicPr>
        <p:blipFill>
          <a:blip r:embed="rId3"/>
          <a:stretch>
            <a:fillRect/>
          </a:stretch>
        </p:blipFill>
        <p:spPr>
          <a:xfrm>
            <a:off x="363996" y="6039688"/>
            <a:ext cx="1179054" cy="700471"/>
          </a:xfrm>
          <a:prstGeom prst="rect">
            <a:avLst/>
          </a:prstGeom>
        </p:spPr>
      </p:pic>
      <p:pic>
        <p:nvPicPr>
          <p:cNvPr id="5" name="Picture 4">
            <a:extLst>
              <a:ext uri="{FF2B5EF4-FFF2-40B4-BE49-F238E27FC236}">
                <a16:creationId xmlns:a16="http://schemas.microsoft.com/office/drawing/2014/main" id="{39C17529-FD3D-4398-A6BC-0983E1F9BCC9}"/>
              </a:ext>
            </a:extLst>
          </p:cNvPr>
          <p:cNvPicPr>
            <a:picLocks noChangeAspect="1"/>
          </p:cNvPicPr>
          <p:nvPr/>
        </p:nvPicPr>
        <p:blipFill>
          <a:blip r:embed="rId4"/>
          <a:stretch>
            <a:fillRect/>
          </a:stretch>
        </p:blipFill>
        <p:spPr>
          <a:xfrm>
            <a:off x="1633537" y="6206759"/>
            <a:ext cx="442667" cy="533400"/>
          </a:xfrm>
          <a:prstGeom prst="rect">
            <a:avLst/>
          </a:prstGeom>
        </p:spPr>
      </p:pic>
      <p:pic>
        <p:nvPicPr>
          <p:cNvPr id="6" name="Picture 5">
            <a:extLst>
              <a:ext uri="{FF2B5EF4-FFF2-40B4-BE49-F238E27FC236}">
                <a16:creationId xmlns:a16="http://schemas.microsoft.com/office/drawing/2014/main" id="{CDF323B3-1E52-4CCF-80EF-AC2446D1282B}"/>
              </a:ext>
            </a:extLst>
          </p:cNvPr>
          <p:cNvPicPr>
            <a:picLocks noChangeAspect="1"/>
          </p:cNvPicPr>
          <p:nvPr/>
        </p:nvPicPr>
        <p:blipFill>
          <a:blip r:embed="rId5"/>
          <a:stretch>
            <a:fillRect/>
          </a:stretch>
        </p:blipFill>
        <p:spPr>
          <a:xfrm>
            <a:off x="2166691" y="6211671"/>
            <a:ext cx="707471" cy="609406"/>
          </a:xfrm>
          <a:prstGeom prst="rect">
            <a:avLst/>
          </a:prstGeom>
        </p:spPr>
      </p:pic>
    </p:spTree>
    <p:extLst>
      <p:ext uri="{BB962C8B-B14F-4D97-AF65-F5344CB8AC3E}">
        <p14:creationId xmlns:p14="http://schemas.microsoft.com/office/powerpoint/2010/main" val="2817981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32822C4-E93C-4217-A5B7-D6AD061E7B99}"/>
              </a:ext>
            </a:extLst>
          </p:cNvPr>
          <p:cNvPicPr>
            <a:picLocks noGrp="1" noChangeAspect="1"/>
          </p:cNvPicPr>
          <p:nvPr>
            <p:ph idx="1"/>
          </p:nvPr>
        </p:nvPicPr>
        <p:blipFill>
          <a:blip r:embed="rId2"/>
          <a:stretch>
            <a:fillRect/>
          </a:stretch>
        </p:blipFill>
        <p:spPr>
          <a:xfrm>
            <a:off x="5677291" y="212823"/>
            <a:ext cx="3600000" cy="6432353"/>
          </a:xfrm>
          <a:prstGeom prst="rect">
            <a:avLst/>
          </a:prstGeom>
          <a:ln>
            <a:solidFill>
              <a:schemeClr val="accent1"/>
            </a:solidFill>
          </a:ln>
        </p:spPr>
      </p:pic>
      <p:sp>
        <p:nvSpPr>
          <p:cNvPr id="8" name="Content Placeholder 2">
            <a:extLst>
              <a:ext uri="{FF2B5EF4-FFF2-40B4-BE49-F238E27FC236}">
                <a16:creationId xmlns:a16="http://schemas.microsoft.com/office/drawing/2014/main" id="{FB250E41-7707-4443-BEE9-50F031CE5BBC}"/>
              </a:ext>
            </a:extLst>
          </p:cNvPr>
          <p:cNvSpPr txBox="1">
            <a:spLocks/>
          </p:cNvSpPr>
          <p:nvPr/>
        </p:nvSpPr>
        <p:spPr bwMode="auto">
          <a:xfrm>
            <a:off x="851028" y="1505975"/>
            <a:ext cx="4048023" cy="647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62" tIns="32131" rIns="64262" bIns="32131"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Clr>
                <a:srgbClr val="791A77"/>
              </a:buClr>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rtl="0" eaLnBrk="1" fontAlgn="base" hangingPunct="1">
              <a:lnSpc>
                <a:spcPct val="90000"/>
              </a:lnSpc>
              <a:spcBef>
                <a:spcPts val="500"/>
              </a:spcBef>
              <a:spcAft>
                <a:spcPct val="0"/>
              </a:spcAft>
              <a:buClr>
                <a:srgbClr val="791A77"/>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rtl="0" eaLnBrk="1" fontAlgn="base" hangingPunct="1">
              <a:lnSpc>
                <a:spcPct val="90000"/>
              </a:lnSpc>
              <a:spcBef>
                <a:spcPts val="500"/>
              </a:spcBef>
              <a:spcAft>
                <a:spcPct val="0"/>
              </a:spcAft>
              <a:buClr>
                <a:srgbClr val="791A77"/>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rtl="0" eaLnBrk="1" fontAlgn="base" hangingPunct="1">
              <a:lnSpc>
                <a:spcPct val="90000"/>
              </a:lnSpc>
              <a:spcBef>
                <a:spcPts val="500"/>
              </a:spcBef>
              <a:spcAft>
                <a:spcPct val="0"/>
              </a:spcAft>
              <a:buClr>
                <a:srgbClr val="791A77"/>
              </a:buClr>
              <a:buFont typeface="Arial" panose="020B0604020202020204" pitchFamily="34" charset="0"/>
              <a:buChar char="•"/>
              <a:defRPr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rtl="0" eaLnBrk="1" fontAlgn="base" hangingPunct="1">
              <a:lnSpc>
                <a:spcPct val="90000"/>
              </a:lnSpc>
              <a:spcBef>
                <a:spcPts val="500"/>
              </a:spcBef>
              <a:spcAft>
                <a:spcPct val="0"/>
              </a:spcAft>
              <a:buClr>
                <a:srgbClr val="791A77"/>
              </a:buClr>
              <a:buFont typeface="Arial" panose="020B0604020202020204" pitchFamily="34" charset="0"/>
              <a:buChar char="•"/>
              <a:defRPr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0660" indent="-160660" defTabSz="642640">
              <a:spcBef>
                <a:spcPts val="703"/>
              </a:spcBef>
            </a:pPr>
            <a:r>
              <a:rPr lang="en-US" sz="1968" b="1" dirty="0">
                <a:solidFill>
                  <a:prstClr val="black"/>
                </a:solidFill>
                <a:latin typeface="Source Sans Pro Light" panose="020B0403030403020204" pitchFamily="34" charset="0"/>
              </a:rPr>
              <a:t>Workspace creation</a:t>
            </a:r>
          </a:p>
          <a:p>
            <a:pPr marL="160660" indent="-160660" defTabSz="642640">
              <a:spcBef>
                <a:spcPts val="703"/>
              </a:spcBef>
            </a:pPr>
            <a:r>
              <a:rPr lang="en-US" sz="1968" b="1" dirty="0">
                <a:solidFill>
                  <a:prstClr val="black"/>
                </a:solidFill>
                <a:latin typeface="Source Sans Pro Light" panose="020B0403030403020204" pitchFamily="34" charset="0"/>
              </a:rPr>
              <a:t>Group creation</a:t>
            </a:r>
          </a:p>
          <a:p>
            <a:pPr marL="160660" indent="-160660" defTabSz="642640">
              <a:spcBef>
                <a:spcPts val="703"/>
              </a:spcBef>
            </a:pPr>
            <a:r>
              <a:rPr lang="en-US" sz="1968" b="1" dirty="0">
                <a:solidFill>
                  <a:prstClr val="black"/>
                </a:solidFill>
                <a:latin typeface="Source Sans Pro Light" panose="020B0403030403020204" pitchFamily="34" charset="0"/>
              </a:rPr>
              <a:t>Unread message count</a:t>
            </a:r>
          </a:p>
          <a:p>
            <a:pPr marL="160660" indent="-160660" defTabSz="642640">
              <a:spcBef>
                <a:spcPts val="703"/>
              </a:spcBef>
            </a:pPr>
            <a:r>
              <a:rPr lang="en-US" sz="1968" b="1" dirty="0">
                <a:solidFill>
                  <a:prstClr val="black"/>
                </a:solidFill>
                <a:latin typeface="Source Sans Pro Light" panose="020B0403030403020204" pitchFamily="34" charset="0"/>
              </a:rPr>
              <a:t>Typing status</a:t>
            </a:r>
          </a:p>
          <a:p>
            <a:pPr marL="160660" indent="-160660" defTabSz="642640">
              <a:spcBef>
                <a:spcPts val="703"/>
              </a:spcBef>
            </a:pPr>
            <a:endParaRPr lang="en-US" sz="1968" dirty="0">
              <a:solidFill>
                <a:prstClr val="black"/>
              </a:solidFill>
            </a:endParaRPr>
          </a:p>
          <a:p>
            <a:pPr marL="160660" indent="-160660" defTabSz="642640">
              <a:spcBef>
                <a:spcPts val="703"/>
              </a:spcBef>
            </a:pPr>
            <a:endParaRPr lang="en-US" sz="1968" dirty="0">
              <a:solidFill>
                <a:prstClr val="black"/>
              </a:solidFill>
            </a:endParaRPr>
          </a:p>
        </p:txBody>
      </p:sp>
      <p:sp>
        <p:nvSpPr>
          <p:cNvPr id="9" name="Title 8">
            <a:extLst>
              <a:ext uri="{FF2B5EF4-FFF2-40B4-BE49-F238E27FC236}">
                <a16:creationId xmlns:a16="http://schemas.microsoft.com/office/drawing/2014/main" id="{FDBDA402-53A3-44E8-B594-6F365DD4C6B7}"/>
              </a:ext>
            </a:extLst>
          </p:cNvPr>
          <p:cNvSpPr>
            <a:spLocks noGrp="1"/>
          </p:cNvSpPr>
          <p:nvPr>
            <p:ph type="title"/>
          </p:nvPr>
        </p:nvSpPr>
        <p:spPr/>
        <p:txBody>
          <a:bodyPr/>
          <a:lstStyle/>
          <a:p>
            <a:r>
              <a:rPr lang="en-US" dirty="0"/>
              <a:t>Omni App- Workspace</a:t>
            </a:r>
            <a:endParaRPr lang="en-SG" dirty="0"/>
          </a:p>
        </p:txBody>
      </p:sp>
    </p:spTree>
    <p:extLst>
      <p:ext uri="{BB962C8B-B14F-4D97-AF65-F5344CB8AC3E}">
        <p14:creationId xmlns:p14="http://schemas.microsoft.com/office/powerpoint/2010/main" val="68496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2F11AE-9A2A-4129-87D2-278C698DC019}"/>
              </a:ext>
            </a:extLst>
          </p:cNvPr>
          <p:cNvSpPr>
            <a:spLocks noGrp="1"/>
          </p:cNvSpPr>
          <p:nvPr>
            <p:ph idx="1"/>
          </p:nvPr>
        </p:nvSpPr>
        <p:spPr/>
        <p:txBody>
          <a:bodyPr/>
          <a:lstStyle/>
          <a:p>
            <a:pPr marL="200825" indent="-200825"/>
            <a:r>
              <a:rPr lang="en-US" b="1" dirty="0">
                <a:latin typeface="Source Sans Pro Light" panose="020B0403030403020204" pitchFamily="34" charset="0"/>
              </a:rPr>
              <a:t>One-One messaging , sending Emoji</a:t>
            </a:r>
          </a:p>
          <a:p>
            <a:pPr marL="200825" indent="-200825" defTabSz="642640"/>
            <a:r>
              <a:rPr lang="en-US" b="1" dirty="0">
                <a:latin typeface="Source Sans Pro Light" panose="020B0403030403020204" pitchFamily="34" charset="0"/>
              </a:rPr>
              <a:t>Audio/video share with group/ individual</a:t>
            </a:r>
          </a:p>
          <a:p>
            <a:pPr marL="200825" indent="-200825" defTabSz="642640"/>
            <a:r>
              <a:rPr lang="en-US" b="1" dirty="0">
                <a:latin typeface="Source Sans Pro Light" panose="020B0403030403020204" pitchFamily="34" charset="0"/>
              </a:rPr>
              <a:t>Seen, read, delivered receipt</a:t>
            </a:r>
            <a:endParaRPr lang="en-SG" b="1" dirty="0">
              <a:latin typeface="Source Sans Pro Light" panose="020B0403030403020204" pitchFamily="34" charset="0"/>
            </a:endParaRPr>
          </a:p>
          <a:p>
            <a:endParaRPr lang="en-SG" dirty="0"/>
          </a:p>
        </p:txBody>
      </p:sp>
      <p:pic>
        <p:nvPicPr>
          <p:cNvPr id="6" name="Picture 5">
            <a:extLst>
              <a:ext uri="{FF2B5EF4-FFF2-40B4-BE49-F238E27FC236}">
                <a16:creationId xmlns:a16="http://schemas.microsoft.com/office/drawing/2014/main" id="{0C5351C8-BDCD-4B95-86FF-201FF3CC064A}"/>
              </a:ext>
            </a:extLst>
          </p:cNvPr>
          <p:cNvPicPr>
            <a:picLocks noChangeAspect="1"/>
          </p:cNvPicPr>
          <p:nvPr/>
        </p:nvPicPr>
        <p:blipFill>
          <a:blip r:embed="rId2"/>
          <a:stretch>
            <a:fillRect/>
          </a:stretch>
        </p:blipFill>
        <p:spPr>
          <a:xfrm>
            <a:off x="6014547" y="201303"/>
            <a:ext cx="3240000" cy="6455393"/>
          </a:xfrm>
          <a:prstGeom prst="rect">
            <a:avLst/>
          </a:prstGeom>
          <a:ln>
            <a:solidFill>
              <a:schemeClr val="tx1"/>
            </a:solidFill>
          </a:ln>
        </p:spPr>
      </p:pic>
      <p:sp>
        <p:nvSpPr>
          <p:cNvPr id="4" name="Title 3">
            <a:extLst>
              <a:ext uri="{FF2B5EF4-FFF2-40B4-BE49-F238E27FC236}">
                <a16:creationId xmlns:a16="http://schemas.microsoft.com/office/drawing/2014/main" id="{1A3A1425-6CB4-4522-AC21-81F264B1CD2D}"/>
              </a:ext>
            </a:extLst>
          </p:cNvPr>
          <p:cNvSpPr>
            <a:spLocks noGrp="1"/>
          </p:cNvSpPr>
          <p:nvPr>
            <p:ph type="title"/>
          </p:nvPr>
        </p:nvSpPr>
        <p:spPr/>
        <p:txBody>
          <a:bodyPr/>
          <a:lstStyle/>
          <a:p>
            <a:r>
              <a:rPr lang="en-US" dirty="0"/>
              <a:t>Omni App- Text, Images </a:t>
            </a:r>
            <a:endParaRPr lang="en-SG" dirty="0"/>
          </a:p>
        </p:txBody>
      </p:sp>
    </p:spTree>
    <p:extLst>
      <p:ext uri="{BB962C8B-B14F-4D97-AF65-F5344CB8AC3E}">
        <p14:creationId xmlns:p14="http://schemas.microsoft.com/office/powerpoint/2010/main" val="17300006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jhMm.18tmvw1o9DCOtKJfQ"/>
</p:tagLst>
</file>

<file path=ppt/theme/theme1.xml><?xml version="1.0" encoding="utf-8"?>
<a:theme xmlns:a="http://schemas.openxmlformats.org/drawingml/2006/main" name="6_Light Background">
  <a:themeElements>
    <a:clrScheme name="IBM Services Palette Final">
      <a:dk1>
        <a:srgbClr val="000000"/>
      </a:dk1>
      <a:lt1>
        <a:srgbClr val="051243"/>
      </a:lt1>
      <a:dk2>
        <a:srgbClr val="F3F3F3"/>
      </a:dk2>
      <a:lt2>
        <a:srgbClr val="FFFFFF"/>
      </a:lt2>
      <a:accent1>
        <a:srgbClr val="6EA6FF"/>
      </a:accent1>
      <a:accent2>
        <a:srgbClr val="0F6DFF"/>
      </a:accent2>
      <a:accent3>
        <a:srgbClr val="0530AD"/>
      </a:accent3>
      <a:accent4>
        <a:srgbClr val="00BAB6"/>
      </a:accent4>
      <a:accent5>
        <a:srgbClr val="924CFC"/>
      </a:accent5>
      <a:accent6>
        <a:srgbClr val="D7306D"/>
      </a:accent6>
      <a:hlink>
        <a:srgbClr val="0F6DFF"/>
      </a:hlink>
      <a:folHlink>
        <a:srgbClr val="E0E0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2000" dirty="0">
            <a:latin typeface="IBM Plex Sans" panose="020B0503050000000000"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bodyPr wrap="square" lIns="91440" tIns="45720" rIns="91440" bIns="45720" rtlCol="0">
        <a:noAutofit/>
      </a:bodyPr>
      <a:lstStyle>
        <a:defPPr>
          <a:lnSpc>
            <a:spcPct val="105000"/>
          </a:lnSpc>
          <a:spcBef>
            <a:spcPts val="1000"/>
          </a:spcBef>
          <a:defRPr sz="2000" dirty="0" err="1" smtClean="0">
            <a:solidFill>
              <a:schemeClr val="tx1"/>
            </a:solidFill>
            <a:latin typeface="IBM Plex Sans" charset="0"/>
            <a:ea typeface="IBM Plex Sans" charset="0"/>
            <a:cs typeface="IBM Plex Sans"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6_blk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63BADC01-3A43-A242-BFBA-ED0B13C564A3}"/>
    </a:ext>
  </a:extLst>
</a:theme>
</file>

<file path=ppt/theme/theme3.xml><?xml version="1.0" encoding="utf-8"?>
<a:theme xmlns:a="http://schemas.openxmlformats.org/drawingml/2006/main" name="21_blk_background_2017">
  <a:themeElements>
    <a:clrScheme name="Custom 49">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Cloud_Presentation_2018_V03_Plex" id="{1226378D-4E68-1646-AEAE-702B1A9905A1}" vid="{4C020BF7-4FCB-1F42-8019-A2CCA1C10BB5}"/>
    </a:ext>
  </a:extLst>
</a:theme>
</file>

<file path=ppt/theme/theme4.xml><?xml version="1.0" encoding="utf-8"?>
<a:theme xmlns:a="http://schemas.openxmlformats.org/drawingml/2006/main" name="2_blk_background_2017">
  <a:themeElements>
    <a:clrScheme name="Custom 15">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CIS Messaging 3 Chapters 050119 for CL" id="{7172772B-7FAD-1F40-82AB-4367521A43BF}" vid="{FC8DB560-27CE-7944-8CB9-DDADCBD8955A}"/>
    </a:ext>
  </a:extLst>
</a:theme>
</file>

<file path=ppt/theme/theme5.xml><?xml version="1.0" encoding="utf-8"?>
<a:theme xmlns:a="http://schemas.openxmlformats.org/drawingml/2006/main" name="BrushVTI">
  <a:themeElements>
    <a:clrScheme name="Office">
      <a:dk1>
        <a:srgbClr val="000000"/>
      </a:dk1>
      <a:lt1>
        <a:srgbClr val="FFFFFF"/>
      </a:lt1>
      <a:dk2>
        <a:srgbClr val="2E3948"/>
      </a:dk2>
      <a:lt2>
        <a:srgbClr val="E7E6E6"/>
      </a:lt2>
      <a:accent1>
        <a:srgbClr val="5A82CB"/>
      </a:accent1>
      <a:accent2>
        <a:srgbClr val="ED7D31"/>
      </a:accent2>
      <a:accent3>
        <a:srgbClr val="A3A3A3"/>
      </a:accent3>
      <a:accent4>
        <a:srgbClr val="CF9B00"/>
      </a:accent4>
      <a:accent5>
        <a:srgbClr val="5B9BD5"/>
      </a:accent5>
      <a:accent6>
        <a:srgbClr val="70AD47"/>
      </a:accent6>
      <a:hlink>
        <a:srgbClr val="D26012"/>
      </a:hlink>
      <a:folHlink>
        <a:srgbClr val="A9718D"/>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6.xml><?xml version="1.0" encoding="utf-8"?>
<a:theme xmlns:a="http://schemas.openxmlformats.org/drawingml/2006/main" name="blk_background_2017">
  <a:themeElements>
    <a:clrScheme name="Custom 49">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7AA350A9-E4F0-B143-BE0A-5D8607329B0F}" vid="{DA3884FF-7C8B-9444-9808-C126ACB120B0}"/>
    </a:ext>
  </a:extLst>
</a:theme>
</file>

<file path=ppt/theme/theme7.xml><?xml version="1.0" encoding="utf-8"?>
<a:theme xmlns:a="http://schemas.openxmlformats.org/drawingml/2006/main" name="gry_background_2017">
  <a:themeElements>
    <a:clrScheme name="Custom 46">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F3F3F3"/>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ln w="6350">
          <a:solidFill>
            <a:schemeClr val="tx2">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7AA350A9-E4F0-B143-BE0A-5D8607329B0F}" vid="{4871B42A-3196-C249-98C3-45AEF30CACFD}"/>
    </a:ext>
  </a:extLst>
</a:theme>
</file>

<file path=ppt/theme/theme8.xml><?xml version="1.0" encoding="utf-8"?>
<a:theme xmlns:a="http://schemas.openxmlformats.org/drawingml/2006/main" name="3_blk_background_2017">
  <a:themeElements>
    <a:clrScheme name="Custom 49">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Cloud_Presentation_2018_V03_Plex" id="{1226378D-4E68-1646-AEAE-702B1A9905A1}" vid="{4C020BF7-4FCB-1F42-8019-A2CCA1C10BB5}"/>
    </a:ext>
  </a:ext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therfi Corporate deck 2019FEB24" id="{1046A733-3342-DB46-B0E5-5ADF473D121B}" vid="{1103677C-9317-6F4F-A823-3775625F74B4}"/>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3152</TotalTime>
  <Words>1791</Words>
  <Application>Microsoft Office PowerPoint</Application>
  <PresentationFormat>Widescreen</PresentationFormat>
  <Paragraphs>349</Paragraphs>
  <Slides>42</Slides>
  <Notes>1</Notes>
  <HiddenSlides>0</HiddenSlides>
  <MMClips>0</MMClips>
  <ScaleCrop>false</ScaleCrop>
  <HeadingPairs>
    <vt:vector size="8" baseType="variant">
      <vt:variant>
        <vt:lpstr>Fonts Used</vt:lpstr>
      </vt:variant>
      <vt:variant>
        <vt:i4>15</vt:i4>
      </vt:variant>
      <vt:variant>
        <vt:lpstr>Theme</vt:lpstr>
      </vt:variant>
      <vt:variant>
        <vt:i4>9</vt:i4>
      </vt:variant>
      <vt:variant>
        <vt:lpstr>Embedded OLE Servers</vt:lpstr>
      </vt:variant>
      <vt:variant>
        <vt:i4>2</vt:i4>
      </vt:variant>
      <vt:variant>
        <vt:lpstr>Slide Titles</vt:lpstr>
      </vt:variant>
      <vt:variant>
        <vt:i4>42</vt:i4>
      </vt:variant>
    </vt:vector>
  </HeadingPairs>
  <TitlesOfParts>
    <vt:vector size="68" baseType="lpstr">
      <vt:lpstr>.AppleSystemUIFont</vt:lpstr>
      <vt:lpstr>Arial</vt:lpstr>
      <vt:lpstr>Arial Regular</vt:lpstr>
      <vt:lpstr>BentonSansF Medium</vt:lpstr>
      <vt:lpstr>Calibri</vt:lpstr>
      <vt:lpstr>Century Gothic</vt:lpstr>
      <vt:lpstr>Elephant</vt:lpstr>
      <vt:lpstr>Helvetica</vt:lpstr>
      <vt:lpstr>Helvetica Light</vt:lpstr>
      <vt:lpstr>IBM Plex Sans</vt:lpstr>
      <vt:lpstr>Overpass</vt:lpstr>
      <vt:lpstr>Source Sans Pro</vt:lpstr>
      <vt:lpstr>Source Sans Pro Light</vt:lpstr>
      <vt:lpstr>Tahoma</vt:lpstr>
      <vt:lpstr>Wingdings</vt:lpstr>
      <vt:lpstr>6_Light Background</vt:lpstr>
      <vt:lpstr>26_blk_background_2017</vt:lpstr>
      <vt:lpstr>21_blk_background_2017</vt:lpstr>
      <vt:lpstr>2_blk_background_2017</vt:lpstr>
      <vt:lpstr>BrushVTI</vt:lpstr>
      <vt:lpstr>blk_background_2017</vt:lpstr>
      <vt:lpstr>gry_background_2017</vt:lpstr>
      <vt:lpstr>3_blk_background_2017</vt:lpstr>
      <vt:lpstr>Custom Design</vt:lpstr>
      <vt:lpstr>think-cell Slide</vt:lpstr>
      <vt:lpstr>Image</vt:lpstr>
      <vt:lpstr>Secure Messaging Platform  for Health in Singapore</vt:lpstr>
      <vt:lpstr>PowerPoint Presentation</vt:lpstr>
      <vt:lpstr>  </vt:lpstr>
      <vt:lpstr>IBM &amp; tetherfi</vt:lpstr>
      <vt:lpstr>tetherfi Customers</vt:lpstr>
      <vt:lpstr>  </vt:lpstr>
      <vt:lpstr>Omni-App Features</vt:lpstr>
      <vt:lpstr>Omni App- Workspace</vt:lpstr>
      <vt:lpstr>Omni App- Text, Images </vt:lpstr>
      <vt:lpstr>Omni App –Audio/Video</vt:lpstr>
      <vt:lpstr>Omni App- File Share</vt:lpstr>
      <vt:lpstr>Omni App –Screen Share</vt:lpstr>
      <vt:lpstr>Omni App- Audio/Video Call</vt:lpstr>
      <vt:lpstr>Omni App- Conference</vt:lpstr>
      <vt:lpstr>Omni App- Group Message</vt:lpstr>
      <vt:lpstr>  </vt:lpstr>
      <vt:lpstr>Sample use case with flow and rules</vt:lpstr>
      <vt:lpstr>Use Case 1: Doctor Approves Report</vt:lpstr>
      <vt:lpstr>Use Case 1: Doctor Approves Report contd</vt:lpstr>
      <vt:lpstr>Use Case 2: Doctor couldn’t look into the report</vt:lpstr>
      <vt:lpstr>Use Case 3: Doctor prefers chatting with Lab Asst</vt:lpstr>
      <vt:lpstr>Use Case 4: Doctor wants to query patient info</vt:lpstr>
      <vt:lpstr>Sample use case with flow and rules</vt:lpstr>
      <vt:lpstr>Different Flavors of the Workflow UI</vt:lpstr>
      <vt:lpstr>  </vt:lpstr>
      <vt:lpstr>PowerPoint Presentation</vt:lpstr>
      <vt:lpstr>PowerPoint Presentation</vt:lpstr>
      <vt:lpstr>PowerPoint Presentation</vt:lpstr>
      <vt:lpstr>PowerPoint Presentation</vt:lpstr>
      <vt:lpstr>PowerPoint Presentation</vt:lpstr>
      <vt:lpstr>PowerPoint Presentation</vt:lpstr>
      <vt:lpstr>IBM Watson Chatbot</vt:lpstr>
      <vt:lpstr>  </vt:lpstr>
      <vt:lpstr>PowerPoint Presentation</vt:lpstr>
      <vt:lpstr>Message Broadcasting : T-Notifier</vt:lpstr>
      <vt:lpstr>  </vt:lpstr>
      <vt:lpstr>Integration with Other messaging channels</vt:lpstr>
      <vt:lpstr>  </vt:lpstr>
      <vt:lpstr>PowerPoint Presentation</vt:lpstr>
      <vt:lpstr>  </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LI-HWA CHUA</dc:creator>
  <cp:lastModifiedBy>k7430</cp:lastModifiedBy>
  <cp:revision>111</cp:revision>
  <dcterms:created xsi:type="dcterms:W3CDTF">2020-05-05T22:38:17Z</dcterms:created>
  <dcterms:modified xsi:type="dcterms:W3CDTF">2020-07-23T14:25:40Z</dcterms:modified>
</cp:coreProperties>
</file>